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51"/>
  </p:notesMasterIdLst>
  <p:sldIdLst>
    <p:sldId id="278" r:id="rId2"/>
    <p:sldId id="256" r:id="rId3"/>
    <p:sldId id="258" r:id="rId4"/>
    <p:sldId id="259" r:id="rId5"/>
    <p:sldId id="261" r:id="rId6"/>
    <p:sldId id="260" r:id="rId7"/>
    <p:sldId id="262" r:id="rId8"/>
    <p:sldId id="290" r:id="rId9"/>
    <p:sldId id="263" r:id="rId10"/>
    <p:sldId id="264" r:id="rId11"/>
    <p:sldId id="291" r:id="rId12"/>
    <p:sldId id="268" r:id="rId13"/>
    <p:sldId id="266" r:id="rId14"/>
    <p:sldId id="293" r:id="rId15"/>
    <p:sldId id="292" r:id="rId16"/>
    <p:sldId id="267" r:id="rId17"/>
    <p:sldId id="294" r:id="rId18"/>
    <p:sldId id="276" r:id="rId19"/>
    <p:sldId id="269" r:id="rId20"/>
    <p:sldId id="271" r:id="rId21"/>
    <p:sldId id="270" r:id="rId22"/>
    <p:sldId id="295" r:id="rId23"/>
    <p:sldId id="272" r:id="rId24"/>
    <p:sldId id="273" r:id="rId25"/>
    <p:sldId id="296" r:id="rId26"/>
    <p:sldId id="274" r:id="rId27"/>
    <p:sldId id="275" r:id="rId28"/>
    <p:sldId id="277" r:id="rId29"/>
    <p:sldId id="279" r:id="rId30"/>
    <p:sldId id="280" r:id="rId31"/>
    <p:sldId id="282" r:id="rId32"/>
    <p:sldId id="281" r:id="rId33"/>
    <p:sldId id="283" r:id="rId34"/>
    <p:sldId id="284" r:id="rId35"/>
    <p:sldId id="289" r:id="rId36"/>
    <p:sldId id="285" r:id="rId37"/>
    <p:sldId id="298" r:id="rId38"/>
    <p:sldId id="297" r:id="rId39"/>
    <p:sldId id="299" r:id="rId40"/>
    <p:sldId id="300" r:id="rId41"/>
    <p:sldId id="287" r:id="rId42"/>
    <p:sldId id="301" r:id="rId43"/>
    <p:sldId id="302" r:id="rId44"/>
    <p:sldId id="303" r:id="rId45"/>
    <p:sldId id="304" r:id="rId46"/>
    <p:sldId id="288" r:id="rId47"/>
    <p:sldId id="305" r:id="rId48"/>
    <p:sldId id="306" r:id="rId49"/>
    <p:sldId id="286" r:id="rId50"/>
  </p:sldIdLst>
  <p:sldSz cx="9144000" cy="5143500" type="screen16x9"/>
  <p:notesSz cx="6858000" cy="9144000"/>
  <p:embeddedFontLst>
    <p:embeddedFont>
      <p:font typeface="Calibri" panose="020F0502020204030204" pitchFamily="34" charset="0"/>
      <p:regular r:id="rId52"/>
      <p:bold r:id="rId53"/>
      <p:italic r:id="rId54"/>
      <p:boldItalic r:id="rId55"/>
    </p:embeddedFont>
    <p:embeddedFont>
      <p:font typeface="Arimo" panose="020B0604020202020204" charset="0"/>
      <p:regular r:id="rId56"/>
      <p:bold r:id="rId57"/>
      <p:italic r:id="rId58"/>
      <p:boldItalic r:id="rId59"/>
    </p:embeddedFont>
    <p:embeddedFont>
      <p:font typeface="Prompt" panose="020B0604020202020204" charset="-34"/>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2024"/>
    <a:srgbClr val="303030"/>
    <a:srgbClr val="FFFFFF"/>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B12D76-5F5A-4A4B-AD08-FA012C0478A3}" v="2557" dt="2022-12-27T01:00:18.128"/>
  </p1510:revLst>
</p1510:revInfo>
</file>

<file path=ppt/tableStyles.xml><?xml version="1.0" encoding="utf-8"?>
<a:tblStyleLst xmlns:a="http://schemas.openxmlformats.org/drawingml/2006/main" def="{78DE80A3-AD61-4F8B-9A8C-2A6378A6C4B5}">
  <a:tblStyle styleId="{78DE80A3-AD61-4F8B-9A8C-2A6378A6C4B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19"/>
  </p:normalViewPr>
  <p:slideViewPr>
    <p:cSldViewPr snapToGrid="0">
      <p:cViewPr varScale="1">
        <p:scale>
          <a:sx n="92" d="100"/>
          <a:sy n="92"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2.fntdata"/><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presProps" Target="presProps.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ải Ngân Đinh" userId="b56d41eb1ff6fed2" providerId="LiveId" clId="{4AB12D76-5F5A-4A4B-AD08-FA012C0478A3}"/>
    <pc:docChg chg="undo custSel addSld delSld modSld sldOrd delMainMaster modMainMaster">
      <pc:chgData name="Hải Ngân Đinh" userId="b56d41eb1ff6fed2" providerId="LiveId" clId="{4AB12D76-5F5A-4A4B-AD08-FA012C0478A3}" dt="2022-12-27T01:01:27.611" v="13824" actId="12"/>
      <pc:docMkLst>
        <pc:docMk/>
      </pc:docMkLst>
      <pc:sldChg chg="addSp delSp modSp mod ord modTransition modAnim">
        <pc:chgData name="Hải Ngân Đinh" userId="b56d41eb1ff6fed2" providerId="LiveId" clId="{4AB12D76-5F5A-4A4B-AD08-FA012C0478A3}" dt="2022-12-26T10:08:20.536" v="13524"/>
        <pc:sldMkLst>
          <pc:docMk/>
          <pc:sldMk cId="0" sldId="256"/>
        </pc:sldMkLst>
        <pc:spChg chg="add del mod">
          <ac:chgData name="Hải Ngân Đinh" userId="b56d41eb1ff6fed2" providerId="LiveId" clId="{4AB12D76-5F5A-4A4B-AD08-FA012C0478A3}" dt="2022-12-26T07:52:41.616" v="225" actId="478"/>
          <ac:spMkLst>
            <pc:docMk/>
            <pc:sldMk cId="0" sldId="256"/>
            <ac:spMk id="3" creationId="{B4C92AEB-3AA7-38A4-7831-73B10D663102}"/>
          </ac:spMkLst>
        </pc:spChg>
        <pc:spChg chg="add del mod">
          <ac:chgData name="Hải Ngân Đinh" userId="b56d41eb1ff6fed2" providerId="LiveId" clId="{4AB12D76-5F5A-4A4B-AD08-FA012C0478A3}" dt="2022-12-26T07:52:41.616" v="225" actId="478"/>
          <ac:spMkLst>
            <pc:docMk/>
            <pc:sldMk cId="0" sldId="256"/>
            <ac:spMk id="5" creationId="{B6D1860D-59FB-5A6C-4133-72C8F337174B}"/>
          </ac:spMkLst>
        </pc:spChg>
        <pc:spChg chg="add mod">
          <ac:chgData name="Hải Ngân Đinh" userId="b56d41eb1ff6fed2" providerId="LiveId" clId="{4AB12D76-5F5A-4A4B-AD08-FA012C0478A3}" dt="2022-12-26T07:53:45.626" v="363" actId="1076"/>
          <ac:spMkLst>
            <pc:docMk/>
            <pc:sldMk cId="0" sldId="256"/>
            <ac:spMk id="6" creationId="{F7179655-FA06-967B-C293-A05A9E73E906}"/>
          </ac:spMkLst>
        </pc:spChg>
        <pc:spChg chg="del">
          <ac:chgData name="Hải Ngân Đinh" userId="b56d41eb1ff6fed2" providerId="LiveId" clId="{4AB12D76-5F5A-4A4B-AD08-FA012C0478A3}" dt="2022-12-26T07:52:39.042" v="223" actId="478"/>
          <ac:spMkLst>
            <pc:docMk/>
            <pc:sldMk cId="0" sldId="256"/>
            <ac:spMk id="498" creationId="{00000000-0000-0000-0000-000000000000}"/>
          </ac:spMkLst>
        </pc:spChg>
        <pc:spChg chg="del">
          <ac:chgData name="Hải Ngân Đinh" userId="b56d41eb1ff6fed2" providerId="LiveId" clId="{4AB12D76-5F5A-4A4B-AD08-FA012C0478A3}" dt="2022-12-26T07:52:39.042" v="223" actId="478"/>
          <ac:spMkLst>
            <pc:docMk/>
            <pc:sldMk cId="0" sldId="256"/>
            <ac:spMk id="499" creationId="{00000000-0000-0000-0000-000000000000}"/>
          </ac:spMkLst>
        </pc:spChg>
        <pc:grpChg chg="del">
          <ac:chgData name="Hải Ngân Đinh" userId="b56d41eb1ff6fed2" providerId="LiveId" clId="{4AB12D76-5F5A-4A4B-AD08-FA012C0478A3}" dt="2022-12-26T07:52:40.173" v="224" actId="478"/>
          <ac:grpSpMkLst>
            <pc:docMk/>
            <pc:sldMk cId="0" sldId="256"/>
            <ac:grpSpMk id="500" creationId="{00000000-0000-0000-0000-000000000000}"/>
          </ac:grpSpMkLst>
        </pc:grpChg>
        <pc:cxnChg chg="mod">
          <ac:chgData name="Hải Ngân Đinh" userId="b56d41eb1ff6fed2" providerId="LiveId" clId="{4AB12D76-5F5A-4A4B-AD08-FA012C0478A3}" dt="2022-12-26T07:53:38.097" v="362" actId="1076"/>
          <ac:cxnSpMkLst>
            <pc:docMk/>
            <pc:sldMk cId="0" sldId="256"/>
            <ac:cxnSpMk id="558" creationId="{00000000-0000-0000-0000-000000000000}"/>
          </ac:cxnSpMkLst>
        </pc:cxnChg>
      </pc:sldChg>
      <pc:sldChg chg="addSp delSp modSp mod ord modTransition modAnim">
        <pc:chgData name="Hải Ngân Đinh" userId="b56d41eb1ff6fed2" providerId="LiveId" clId="{4AB12D76-5F5A-4A4B-AD08-FA012C0478A3}" dt="2022-12-26T10:07:53.796" v="13520"/>
        <pc:sldMkLst>
          <pc:docMk/>
          <pc:sldMk cId="0" sldId="257"/>
        </pc:sldMkLst>
        <pc:spChg chg="add del mod">
          <ac:chgData name="Hải Ngân Đinh" userId="b56d41eb1ff6fed2" providerId="LiveId" clId="{4AB12D76-5F5A-4A4B-AD08-FA012C0478A3}" dt="2022-12-26T07:49:23.993" v="6" actId="478"/>
          <ac:spMkLst>
            <pc:docMk/>
            <pc:sldMk cId="0" sldId="257"/>
            <ac:spMk id="3" creationId="{375FD10C-2158-6A35-2E64-06D66338DC3A}"/>
          </ac:spMkLst>
        </pc:spChg>
        <pc:spChg chg="add del mod">
          <ac:chgData name="Hải Ngân Đinh" userId="b56d41eb1ff6fed2" providerId="LiveId" clId="{4AB12D76-5F5A-4A4B-AD08-FA012C0478A3}" dt="2022-12-26T07:49:23.993" v="6" actId="478"/>
          <ac:spMkLst>
            <pc:docMk/>
            <pc:sldMk cId="0" sldId="257"/>
            <ac:spMk id="5" creationId="{502EC41E-3358-C52F-727C-5942BFC0C54F}"/>
          </ac:spMkLst>
        </pc:spChg>
        <pc:spChg chg="add mod">
          <ac:chgData name="Hải Ngân Đinh" userId="b56d41eb1ff6fed2" providerId="LiveId" clId="{4AB12D76-5F5A-4A4B-AD08-FA012C0478A3}" dt="2022-12-26T07:49:30.875" v="7"/>
          <ac:spMkLst>
            <pc:docMk/>
            <pc:sldMk cId="0" sldId="257"/>
            <ac:spMk id="6" creationId="{2EDB6F52-E7DC-A99B-5428-92795DB8D3D4}"/>
          </ac:spMkLst>
        </pc:spChg>
        <pc:spChg chg="del">
          <ac:chgData name="Hải Ngân Đinh" userId="b56d41eb1ff6fed2" providerId="LiveId" clId="{4AB12D76-5F5A-4A4B-AD08-FA012C0478A3}" dt="2022-12-26T07:49:23.482" v="5" actId="478"/>
          <ac:spMkLst>
            <pc:docMk/>
            <pc:sldMk cId="0" sldId="257"/>
            <ac:spMk id="588" creationId="{00000000-0000-0000-0000-000000000000}"/>
          </ac:spMkLst>
        </pc:spChg>
        <pc:spChg chg="del">
          <ac:chgData name="Hải Ngân Đinh" userId="b56d41eb1ff6fed2" providerId="LiveId" clId="{4AB12D76-5F5A-4A4B-AD08-FA012C0478A3}" dt="2022-12-26T07:49:23.482" v="5" actId="478"/>
          <ac:spMkLst>
            <pc:docMk/>
            <pc:sldMk cId="0" sldId="257"/>
            <ac:spMk id="589" creationId="{00000000-0000-0000-0000-000000000000}"/>
          </ac:spMkLst>
        </pc:spChg>
      </pc:sldChg>
      <pc:sldChg chg="addSp delSp modSp mod ord modTransition delAnim modAnim">
        <pc:chgData name="Hải Ngân Đinh" userId="b56d41eb1ff6fed2" providerId="LiveId" clId="{4AB12D76-5F5A-4A4B-AD08-FA012C0478A3}" dt="2022-12-26T10:08:47.848" v="13525"/>
        <pc:sldMkLst>
          <pc:docMk/>
          <pc:sldMk cId="0" sldId="258"/>
        </pc:sldMkLst>
        <pc:spChg chg="add del mod">
          <ac:chgData name="Hải Ngân Đinh" userId="b56d41eb1ff6fed2" providerId="LiveId" clId="{4AB12D76-5F5A-4A4B-AD08-FA012C0478A3}" dt="2022-12-26T07:54:06.563" v="366" actId="478"/>
          <ac:spMkLst>
            <pc:docMk/>
            <pc:sldMk cId="0" sldId="258"/>
            <ac:spMk id="3" creationId="{2F7A7297-9DEA-4EB3-F8EF-D9FDCD0B5526}"/>
          </ac:spMkLst>
        </pc:spChg>
        <pc:spChg chg="add del mod">
          <ac:chgData name="Hải Ngân Đinh" userId="b56d41eb1ff6fed2" providerId="LiveId" clId="{4AB12D76-5F5A-4A4B-AD08-FA012C0478A3}" dt="2022-12-26T07:54:06.563" v="366" actId="478"/>
          <ac:spMkLst>
            <pc:docMk/>
            <pc:sldMk cId="0" sldId="258"/>
            <ac:spMk id="5" creationId="{1653239C-2567-FCE1-44D1-697DC6512C6B}"/>
          </ac:spMkLst>
        </pc:spChg>
        <pc:spChg chg="add del mod">
          <ac:chgData name="Hải Ngân Đinh" userId="b56d41eb1ff6fed2" providerId="LiveId" clId="{4AB12D76-5F5A-4A4B-AD08-FA012C0478A3}" dt="2022-12-26T07:54:06.563" v="366" actId="478"/>
          <ac:spMkLst>
            <pc:docMk/>
            <pc:sldMk cId="0" sldId="258"/>
            <ac:spMk id="7" creationId="{62474915-876A-F288-6CFF-B8726A3A88B6}"/>
          </ac:spMkLst>
        </pc:spChg>
        <pc:spChg chg="add del mod">
          <ac:chgData name="Hải Ngân Đinh" userId="b56d41eb1ff6fed2" providerId="LiveId" clId="{4AB12D76-5F5A-4A4B-AD08-FA012C0478A3}" dt="2022-12-26T07:54:06.563" v="366" actId="478"/>
          <ac:spMkLst>
            <pc:docMk/>
            <pc:sldMk cId="0" sldId="258"/>
            <ac:spMk id="9" creationId="{11038F58-202E-FEAD-DCB4-8325D32B42D5}"/>
          </ac:spMkLst>
        </pc:spChg>
        <pc:spChg chg="add del mod">
          <ac:chgData name="Hải Ngân Đinh" userId="b56d41eb1ff6fed2" providerId="LiveId" clId="{4AB12D76-5F5A-4A4B-AD08-FA012C0478A3}" dt="2022-12-26T07:54:06.563" v="366" actId="478"/>
          <ac:spMkLst>
            <pc:docMk/>
            <pc:sldMk cId="0" sldId="258"/>
            <ac:spMk id="11" creationId="{D7C740B7-4E73-6082-AC90-47257D13DCD8}"/>
          </ac:spMkLst>
        </pc:spChg>
        <pc:spChg chg="add del mod">
          <ac:chgData name="Hải Ngân Đinh" userId="b56d41eb1ff6fed2" providerId="LiveId" clId="{4AB12D76-5F5A-4A4B-AD08-FA012C0478A3}" dt="2022-12-26T07:54:06.563" v="366" actId="478"/>
          <ac:spMkLst>
            <pc:docMk/>
            <pc:sldMk cId="0" sldId="258"/>
            <ac:spMk id="13" creationId="{0920BE45-0985-984C-00DE-49F8AF353E10}"/>
          </ac:spMkLst>
        </pc:spChg>
        <pc:spChg chg="add del mod">
          <ac:chgData name="Hải Ngân Đinh" userId="b56d41eb1ff6fed2" providerId="LiveId" clId="{4AB12D76-5F5A-4A4B-AD08-FA012C0478A3}" dt="2022-12-26T07:54:06.563" v="366" actId="478"/>
          <ac:spMkLst>
            <pc:docMk/>
            <pc:sldMk cId="0" sldId="258"/>
            <ac:spMk id="15" creationId="{48A6F50E-8473-392C-5DAA-4FCCE4687A40}"/>
          </ac:spMkLst>
        </pc:spChg>
        <pc:spChg chg="add del mod">
          <ac:chgData name="Hải Ngân Đinh" userId="b56d41eb1ff6fed2" providerId="LiveId" clId="{4AB12D76-5F5A-4A4B-AD08-FA012C0478A3}" dt="2022-12-26T07:54:06.563" v="366" actId="478"/>
          <ac:spMkLst>
            <pc:docMk/>
            <pc:sldMk cId="0" sldId="258"/>
            <ac:spMk id="17" creationId="{54995666-A2F3-C212-8315-78E0DF5F6500}"/>
          </ac:spMkLst>
        </pc:spChg>
        <pc:spChg chg="add del mod">
          <ac:chgData name="Hải Ngân Đinh" userId="b56d41eb1ff6fed2" providerId="LiveId" clId="{4AB12D76-5F5A-4A4B-AD08-FA012C0478A3}" dt="2022-12-26T07:54:06.563" v="366" actId="478"/>
          <ac:spMkLst>
            <pc:docMk/>
            <pc:sldMk cId="0" sldId="258"/>
            <ac:spMk id="19" creationId="{308A39CF-BEA5-2933-1E80-7C764A1E8081}"/>
          </ac:spMkLst>
        </pc:spChg>
        <pc:spChg chg="add del mod">
          <ac:chgData name="Hải Ngân Đinh" userId="b56d41eb1ff6fed2" providerId="LiveId" clId="{4AB12D76-5F5A-4A4B-AD08-FA012C0478A3}" dt="2022-12-26T07:54:06.563" v="366" actId="478"/>
          <ac:spMkLst>
            <pc:docMk/>
            <pc:sldMk cId="0" sldId="258"/>
            <ac:spMk id="21" creationId="{C5AF9E41-9CC1-F0DA-DDCC-2827BA049C94}"/>
          </ac:spMkLst>
        </pc:spChg>
        <pc:spChg chg="add del mod">
          <ac:chgData name="Hải Ngân Đinh" userId="b56d41eb1ff6fed2" providerId="LiveId" clId="{4AB12D76-5F5A-4A4B-AD08-FA012C0478A3}" dt="2022-12-26T07:54:06.563" v="366" actId="478"/>
          <ac:spMkLst>
            <pc:docMk/>
            <pc:sldMk cId="0" sldId="258"/>
            <ac:spMk id="23" creationId="{A1275626-3B31-65B0-72C6-8A5C2486F293}"/>
          </ac:spMkLst>
        </pc:spChg>
        <pc:spChg chg="add del mod">
          <ac:chgData name="Hải Ngân Đinh" userId="b56d41eb1ff6fed2" providerId="LiveId" clId="{4AB12D76-5F5A-4A4B-AD08-FA012C0478A3}" dt="2022-12-26T07:54:06.563" v="366" actId="478"/>
          <ac:spMkLst>
            <pc:docMk/>
            <pc:sldMk cId="0" sldId="258"/>
            <ac:spMk id="25" creationId="{DC947F81-E60F-3A06-BD46-9383AA5BF6F7}"/>
          </ac:spMkLst>
        </pc:spChg>
        <pc:spChg chg="add del mod">
          <ac:chgData name="Hải Ngân Đinh" userId="b56d41eb1ff6fed2" providerId="LiveId" clId="{4AB12D76-5F5A-4A4B-AD08-FA012C0478A3}" dt="2022-12-26T07:54:06.563" v="366" actId="478"/>
          <ac:spMkLst>
            <pc:docMk/>
            <pc:sldMk cId="0" sldId="258"/>
            <ac:spMk id="27" creationId="{7DD93526-6382-3BB1-2C63-9FD1984A19CD}"/>
          </ac:spMkLst>
        </pc:spChg>
        <pc:spChg chg="add del mod">
          <ac:chgData name="Hải Ngân Đinh" userId="b56d41eb1ff6fed2" providerId="LiveId" clId="{4AB12D76-5F5A-4A4B-AD08-FA012C0478A3}" dt="2022-12-26T07:54:06.563" v="366" actId="478"/>
          <ac:spMkLst>
            <pc:docMk/>
            <pc:sldMk cId="0" sldId="258"/>
            <ac:spMk id="29" creationId="{D81EC61F-7061-F801-046E-75CD0FF2B17C}"/>
          </ac:spMkLst>
        </pc:spChg>
        <pc:spChg chg="add del mod">
          <ac:chgData name="Hải Ngân Đinh" userId="b56d41eb1ff6fed2" providerId="LiveId" clId="{4AB12D76-5F5A-4A4B-AD08-FA012C0478A3}" dt="2022-12-26T07:54:06.563" v="366" actId="478"/>
          <ac:spMkLst>
            <pc:docMk/>
            <pc:sldMk cId="0" sldId="258"/>
            <ac:spMk id="31" creationId="{BD0E7655-49C5-1451-CD7D-97F08D9F88B4}"/>
          </ac:spMkLst>
        </pc:spChg>
        <pc:spChg chg="add del mod">
          <ac:chgData name="Hải Ngân Đinh" userId="b56d41eb1ff6fed2" providerId="LiveId" clId="{4AB12D76-5F5A-4A4B-AD08-FA012C0478A3}" dt="2022-12-26T07:54:06.563" v="366" actId="478"/>
          <ac:spMkLst>
            <pc:docMk/>
            <pc:sldMk cId="0" sldId="258"/>
            <ac:spMk id="33" creationId="{1815C793-D1EB-AFCC-909F-BA9D424A33F7}"/>
          </ac:spMkLst>
        </pc:spChg>
        <pc:spChg chg="add del mod">
          <ac:chgData name="Hải Ngân Đinh" userId="b56d41eb1ff6fed2" providerId="LiveId" clId="{4AB12D76-5F5A-4A4B-AD08-FA012C0478A3}" dt="2022-12-26T07:54:06.563" v="366" actId="478"/>
          <ac:spMkLst>
            <pc:docMk/>
            <pc:sldMk cId="0" sldId="258"/>
            <ac:spMk id="35" creationId="{3999C7B8-F42B-DD46-39EA-28CE6FB910D9}"/>
          </ac:spMkLst>
        </pc:spChg>
        <pc:spChg chg="add del mod">
          <ac:chgData name="Hải Ngân Đinh" userId="b56d41eb1ff6fed2" providerId="LiveId" clId="{4AB12D76-5F5A-4A4B-AD08-FA012C0478A3}" dt="2022-12-26T07:54:06.563" v="366" actId="478"/>
          <ac:spMkLst>
            <pc:docMk/>
            <pc:sldMk cId="0" sldId="258"/>
            <ac:spMk id="37" creationId="{A1AD9741-C873-375A-B7DE-F776494D9A10}"/>
          </ac:spMkLst>
        </pc:spChg>
        <pc:spChg chg="add del mod">
          <ac:chgData name="Hải Ngân Đinh" userId="b56d41eb1ff6fed2" providerId="LiveId" clId="{4AB12D76-5F5A-4A4B-AD08-FA012C0478A3}" dt="2022-12-26T07:54:06.563" v="366" actId="478"/>
          <ac:spMkLst>
            <pc:docMk/>
            <pc:sldMk cId="0" sldId="258"/>
            <ac:spMk id="39" creationId="{8AAA9A8D-F9C3-34AC-AFC4-D318C6DC61E6}"/>
          </ac:spMkLst>
        </pc:spChg>
        <pc:spChg chg="add mod">
          <ac:chgData name="Hải Ngân Đinh" userId="b56d41eb1ff6fed2" providerId="LiveId" clId="{4AB12D76-5F5A-4A4B-AD08-FA012C0478A3}" dt="2022-12-26T07:54:13.583" v="367"/>
          <ac:spMkLst>
            <pc:docMk/>
            <pc:sldMk cId="0" sldId="258"/>
            <ac:spMk id="40" creationId="{773B3BBE-3008-577D-D342-C454E39452F7}"/>
          </ac:spMkLst>
        </pc:spChg>
        <pc:spChg chg="add mod">
          <ac:chgData name="Hải Ngân Đinh" userId="b56d41eb1ff6fed2" providerId="LiveId" clId="{4AB12D76-5F5A-4A4B-AD08-FA012C0478A3}" dt="2022-12-26T07:54:13.583" v="367"/>
          <ac:spMkLst>
            <pc:docMk/>
            <pc:sldMk cId="0" sldId="258"/>
            <ac:spMk id="41" creationId="{80ED5191-321B-D1E4-35D0-8125F13F11C4}"/>
          </ac:spMkLst>
        </pc:spChg>
        <pc:spChg chg="add mod">
          <ac:chgData name="Hải Ngân Đinh" userId="b56d41eb1ff6fed2" providerId="LiveId" clId="{4AB12D76-5F5A-4A4B-AD08-FA012C0478A3}" dt="2022-12-26T07:54:13.583" v="367"/>
          <ac:spMkLst>
            <pc:docMk/>
            <pc:sldMk cId="0" sldId="258"/>
            <ac:spMk id="42" creationId="{0005C53D-15AF-109E-9EA3-5A59293B6974}"/>
          </ac:spMkLst>
        </pc:spChg>
        <pc:spChg chg="add mod">
          <ac:chgData name="Hải Ngân Đinh" userId="b56d41eb1ff6fed2" providerId="LiveId" clId="{4AB12D76-5F5A-4A4B-AD08-FA012C0478A3}" dt="2022-12-26T07:54:21.230" v="369" actId="1076"/>
          <ac:spMkLst>
            <pc:docMk/>
            <pc:sldMk cId="0" sldId="258"/>
            <ac:spMk id="43" creationId="{DB0E1ECC-EA18-2EA3-9968-94C0269221DC}"/>
          </ac:spMkLst>
        </pc:spChg>
        <pc:spChg chg="add mod">
          <ac:chgData name="Hải Ngân Đinh" userId="b56d41eb1ff6fed2" providerId="LiveId" clId="{4AB12D76-5F5A-4A4B-AD08-FA012C0478A3}" dt="2022-12-26T07:54:21.230" v="369" actId="1076"/>
          <ac:spMkLst>
            <pc:docMk/>
            <pc:sldMk cId="0" sldId="258"/>
            <ac:spMk id="44" creationId="{0F3BCCF7-1C0E-7542-E0C1-0AB543C47102}"/>
          </ac:spMkLst>
        </pc:spChg>
        <pc:spChg chg="add del mod">
          <ac:chgData name="Hải Ngân Đinh" userId="b56d41eb1ff6fed2" providerId="LiveId" clId="{4AB12D76-5F5A-4A4B-AD08-FA012C0478A3}" dt="2022-12-26T07:54:16.883" v="368" actId="478"/>
          <ac:spMkLst>
            <pc:docMk/>
            <pc:sldMk cId="0" sldId="258"/>
            <ac:spMk id="45" creationId="{95B725F7-448E-2428-C37F-8C12844C4634}"/>
          </ac:spMkLst>
        </pc:spChg>
        <pc:spChg chg="add mod">
          <ac:chgData name="Hải Ngân Đinh" userId="b56d41eb1ff6fed2" providerId="LiveId" clId="{4AB12D76-5F5A-4A4B-AD08-FA012C0478A3}" dt="2022-12-26T07:54:13.583" v="367"/>
          <ac:spMkLst>
            <pc:docMk/>
            <pc:sldMk cId="0" sldId="258"/>
            <ac:spMk id="52" creationId="{8B34ACCE-C1C3-FF25-637D-7BC154B2EF2F}"/>
          </ac:spMkLst>
        </pc:spChg>
        <pc:spChg chg="add mod">
          <ac:chgData name="Hải Ngân Đinh" userId="b56d41eb1ff6fed2" providerId="LiveId" clId="{4AB12D76-5F5A-4A4B-AD08-FA012C0478A3}" dt="2022-12-26T07:54:41.914" v="424" actId="1076"/>
          <ac:spMkLst>
            <pc:docMk/>
            <pc:sldMk cId="0" sldId="258"/>
            <ac:spMk id="53" creationId="{81E003C3-B5D5-3340-0371-BB620C0EE2BE}"/>
          </ac:spMkLst>
        </pc:spChg>
        <pc:spChg chg="add mod">
          <ac:chgData name="Hải Ngân Đinh" userId="b56d41eb1ff6fed2" providerId="LiveId" clId="{4AB12D76-5F5A-4A4B-AD08-FA012C0478A3}" dt="2022-12-26T07:54:55.952" v="488" actId="20577"/>
          <ac:spMkLst>
            <pc:docMk/>
            <pc:sldMk cId="0" sldId="258"/>
            <ac:spMk id="54" creationId="{C45DD7B2-36FC-112C-6E8A-007FBEE05FEC}"/>
          </ac:spMkLst>
        </pc:spChg>
        <pc:spChg chg="add mod">
          <ac:chgData name="Hải Ngân Đinh" userId="b56d41eb1ff6fed2" providerId="LiveId" clId="{4AB12D76-5F5A-4A4B-AD08-FA012C0478A3}" dt="2022-12-26T07:55:05.746" v="546" actId="20577"/>
          <ac:spMkLst>
            <pc:docMk/>
            <pc:sldMk cId="0" sldId="258"/>
            <ac:spMk id="55" creationId="{FFABD741-AF34-0408-BB13-309585683D5E}"/>
          </ac:spMkLst>
        </pc:spChg>
        <pc:spChg chg="add mod">
          <ac:chgData name="Hải Ngân Đinh" userId="b56d41eb1ff6fed2" providerId="LiveId" clId="{4AB12D76-5F5A-4A4B-AD08-FA012C0478A3}" dt="2022-12-26T07:55:20.545" v="617" actId="1076"/>
          <ac:spMkLst>
            <pc:docMk/>
            <pc:sldMk cId="0" sldId="258"/>
            <ac:spMk id="56" creationId="{CEDDC2F3-CEDD-F3E8-2E1A-56592404C754}"/>
          </ac:spMkLst>
        </pc:spChg>
        <pc:spChg chg="add mod">
          <ac:chgData name="Hải Ngân Đinh" userId="b56d41eb1ff6fed2" providerId="LiveId" clId="{4AB12D76-5F5A-4A4B-AD08-FA012C0478A3}" dt="2022-12-26T07:55:48.346" v="691" actId="14100"/>
          <ac:spMkLst>
            <pc:docMk/>
            <pc:sldMk cId="0" sldId="258"/>
            <ac:spMk id="57" creationId="{436C0798-1373-49A0-397F-FE592B8B6B82}"/>
          </ac:spMkLst>
        </pc:spChg>
        <pc:spChg chg="add del mod">
          <ac:chgData name="Hải Ngân Đinh" userId="b56d41eb1ff6fed2" providerId="LiveId" clId="{4AB12D76-5F5A-4A4B-AD08-FA012C0478A3}" dt="2022-12-26T07:54:16.883" v="368" actId="478"/>
          <ac:spMkLst>
            <pc:docMk/>
            <pc:sldMk cId="0" sldId="258"/>
            <ac:spMk id="58" creationId="{7993AB72-23D6-804E-0AE2-F6B0B6B27979}"/>
          </ac:spMkLst>
        </pc:spChg>
        <pc:spChg chg="del">
          <ac:chgData name="Hải Ngân Đinh" userId="b56d41eb1ff6fed2" providerId="LiveId" clId="{4AB12D76-5F5A-4A4B-AD08-FA012C0478A3}" dt="2022-12-26T07:54:05.737" v="365" actId="478"/>
          <ac:spMkLst>
            <pc:docMk/>
            <pc:sldMk cId="0" sldId="258"/>
            <ac:spMk id="594" creationId="{00000000-0000-0000-0000-000000000000}"/>
          </ac:spMkLst>
        </pc:spChg>
        <pc:spChg chg="del">
          <ac:chgData name="Hải Ngân Đinh" userId="b56d41eb1ff6fed2" providerId="LiveId" clId="{4AB12D76-5F5A-4A4B-AD08-FA012C0478A3}" dt="2022-12-26T07:54:05.737" v="365" actId="478"/>
          <ac:spMkLst>
            <pc:docMk/>
            <pc:sldMk cId="0" sldId="258"/>
            <ac:spMk id="595" creationId="{00000000-0000-0000-0000-000000000000}"/>
          </ac:spMkLst>
        </pc:spChg>
        <pc:spChg chg="del">
          <ac:chgData name="Hải Ngân Đinh" userId="b56d41eb1ff6fed2" providerId="LiveId" clId="{4AB12D76-5F5A-4A4B-AD08-FA012C0478A3}" dt="2022-12-26T07:54:05.737" v="365" actId="478"/>
          <ac:spMkLst>
            <pc:docMk/>
            <pc:sldMk cId="0" sldId="258"/>
            <ac:spMk id="596" creationId="{00000000-0000-0000-0000-000000000000}"/>
          </ac:spMkLst>
        </pc:spChg>
        <pc:spChg chg="del">
          <ac:chgData name="Hải Ngân Đinh" userId="b56d41eb1ff6fed2" providerId="LiveId" clId="{4AB12D76-5F5A-4A4B-AD08-FA012C0478A3}" dt="2022-12-26T07:54:05.737" v="365" actId="478"/>
          <ac:spMkLst>
            <pc:docMk/>
            <pc:sldMk cId="0" sldId="258"/>
            <ac:spMk id="597" creationId="{00000000-0000-0000-0000-000000000000}"/>
          </ac:spMkLst>
        </pc:spChg>
        <pc:spChg chg="del">
          <ac:chgData name="Hải Ngân Đinh" userId="b56d41eb1ff6fed2" providerId="LiveId" clId="{4AB12D76-5F5A-4A4B-AD08-FA012C0478A3}" dt="2022-12-26T07:54:05.737" v="365" actId="478"/>
          <ac:spMkLst>
            <pc:docMk/>
            <pc:sldMk cId="0" sldId="258"/>
            <ac:spMk id="598" creationId="{00000000-0000-0000-0000-000000000000}"/>
          </ac:spMkLst>
        </pc:spChg>
        <pc:spChg chg="del">
          <ac:chgData name="Hải Ngân Đinh" userId="b56d41eb1ff6fed2" providerId="LiveId" clId="{4AB12D76-5F5A-4A4B-AD08-FA012C0478A3}" dt="2022-12-26T07:54:05.737" v="365" actId="478"/>
          <ac:spMkLst>
            <pc:docMk/>
            <pc:sldMk cId="0" sldId="258"/>
            <ac:spMk id="599" creationId="{00000000-0000-0000-0000-000000000000}"/>
          </ac:spMkLst>
        </pc:spChg>
        <pc:spChg chg="del">
          <ac:chgData name="Hải Ngân Đinh" userId="b56d41eb1ff6fed2" providerId="LiveId" clId="{4AB12D76-5F5A-4A4B-AD08-FA012C0478A3}" dt="2022-12-26T07:54:05.737" v="365" actId="478"/>
          <ac:spMkLst>
            <pc:docMk/>
            <pc:sldMk cId="0" sldId="258"/>
            <ac:spMk id="600" creationId="{00000000-0000-0000-0000-000000000000}"/>
          </ac:spMkLst>
        </pc:spChg>
        <pc:spChg chg="del">
          <ac:chgData name="Hải Ngân Đinh" userId="b56d41eb1ff6fed2" providerId="LiveId" clId="{4AB12D76-5F5A-4A4B-AD08-FA012C0478A3}" dt="2022-12-26T07:54:05.737" v="365" actId="478"/>
          <ac:spMkLst>
            <pc:docMk/>
            <pc:sldMk cId="0" sldId="258"/>
            <ac:spMk id="601" creationId="{00000000-0000-0000-0000-000000000000}"/>
          </ac:spMkLst>
        </pc:spChg>
        <pc:spChg chg="del">
          <ac:chgData name="Hải Ngân Đinh" userId="b56d41eb1ff6fed2" providerId="LiveId" clId="{4AB12D76-5F5A-4A4B-AD08-FA012C0478A3}" dt="2022-12-26T07:54:05.737" v="365" actId="478"/>
          <ac:spMkLst>
            <pc:docMk/>
            <pc:sldMk cId="0" sldId="258"/>
            <ac:spMk id="602" creationId="{00000000-0000-0000-0000-000000000000}"/>
          </ac:spMkLst>
        </pc:spChg>
        <pc:spChg chg="del">
          <ac:chgData name="Hải Ngân Đinh" userId="b56d41eb1ff6fed2" providerId="LiveId" clId="{4AB12D76-5F5A-4A4B-AD08-FA012C0478A3}" dt="2022-12-26T07:54:05.737" v="365" actId="478"/>
          <ac:spMkLst>
            <pc:docMk/>
            <pc:sldMk cId="0" sldId="258"/>
            <ac:spMk id="603" creationId="{00000000-0000-0000-0000-000000000000}"/>
          </ac:spMkLst>
        </pc:spChg>
        <pc:spChg chg="del">
          <ac:chgData name="Hải Ngân Đinh" userId="b56d41eb1ff6fed2" providerId="LiveId" clId="{4AB12D76-5F5A-4A4B-AD08-FA012C0478A3}" dt="2022-12-26T07:54:05.737" v="365" actId="478"/>
          <ac:spMkLst>
            <pc:docMk/>
            <pc:sldMk cId="0" sldId="258"/>
            <ac:spMk id="604" creationId="{00000000-0000-0000-0000-000000000000}"/>
          </ac:spMkLst>
        </pc:spChg>
        <pc:spChg chg="del">
          <ac:chgData name="Hải Ngân Đinh" userId="b56d41eb1ff6fed2" providerId="LiveId" clId="{4AB12D76-5F5A-4A4B-AD08-FA012C0478A3}" dt="2022-12-26T07:54:05.737" v="365" actId="478"/>
          <ac:spMkLst>
            <pc:docMk/>
            <pc:sldMk cId="0" sldId="258"/>
            <ac:spMk id="605" creationId="{00000000-0000-0000-0000-000000000000}"/>
          </ac:spMkLst>
        </pc:spChg>
        <pc:spChg chg="del">
          <ac:chgData name="Hải Ngân Đinh" userId="b56d41eb1ff6fed2" providerId="LiveId" clId="{4AB12D76-5F5A-4A4B-AD08-FA012C0478A3}" dt="2022-12-26T07:54:05.737" v="365" actId="478"/>
          <ac:spMkLst>
            <pc:docMk/>
            <pc:sldMk cId="0" sldId="258"/>
            <ac:spMk id="606" creationId="{00000000-0000-0000-0000-000000000000}"/>
          </ac:spMkLst>
        </pc:spChg>
        <pc:spChg chg="del">
          <ac:chgData name="Hải Ngân Đinh" userId="b56d41eb1ff6fed2" providerId="LiveId" clId="{4AB12D76-5F5A-4A4B-AD08-FA012C0478A3}" dt="2022-12-26T07:54:05.737" v="365" actId="478"/>
          <ac:spMkLst>
            <pc:docMk/>
            <pc:sldMk cId="0" sldId="258"/>
            <ac:spMk id="607" creationId="{00000000-0000-0000-0000-000000000000}"/>
          </ac:spMkLst>
        </pc:spChg>
        <pc:spChg chg="del">
          <ac:chgData name="Hải Ngân Đinh" userId="b56d41eb1ff6fed2" providerId="LiveId" clId="{4AB12D76-5F5A-4A4B-AD08-FA012C0478A3}" dt="2022-12-26T07:54:05.737" v="365" actId="478"/>
          <ac:spMkLst>
            <pc:docMk/>
            <pc:sldMk cId="0" sldId="258"/>
            <ac:spMk id="608" creationId="{00000000-0000-0000-0000-000000000000}"/>
          </ac:spMkLst>
        </pc:spChg>
        <pc:spChg chg="del">
          <ac:chgData name="Hải Ngân Đinh" userId="b56d41eb1ff6fed2" providerId="LiveId" clId="{4AB12D76-5F5A-4A4B-AD08-FA012C0478A3}" dt="2022-12-26T07:54:05.737" v="365" actId="478"/>
          <ac:spMkLst>
            <pc:docMk/>
            <pc:sldMk cId="0" sldId="258"/>
            <ac:spMk id="609" creationId="{00000000-0000-0000-0000-000000000000}"/>
          </ac:spMkLst>
        </pc:spChg>
        <pc:spChg chg="del">
          <ac:chgData name="Hải Ngân Đinh" userId="b56d41eb1ff6fed2" providerId="LiveId" clId="{4AB12D76-5F5A-4A4B-AD08-FA012C0478A3}" dt="2022-12-26T07:54:05.737" v="365" actId="478"/>
          <ac:spMkLst>
            <pc:docMk/>
            <pc:sldMk cId="0" sldId="258"/>
            <ac:spMk id="610" creationId="{00000000-0000-0000-0000-000000000000}"/>
          </ac:spMkLst>
        </pc:spChg>
        <pc:spChg chg="del">
          <ac:chgData name="Hải Ngân Đinh" userId="b56d41eb1ff6fed2" providerId="LiveId" clId="{4AB12D76-5F5A-4A4B-AD08-FA012C0478A3}" dt="2022-12-26T07:54:05.737" v="365" actId="478"/>
          <ac:spMkLst>
            <pc:docMk/>
            <pc:sldMk cId="0" sldId="258"/>
            <ac:spMk id="611" creationId="{00000000-0000-0000-0000-000000000000}"/>
          </ac:spMkLst>
        </pc:spChg>
        <pc:spChg chg="del">
          <ac:chgData name="Hải Ngân Đinh" userId="b56d41eb1ff6fed2" providerId="LiveId" clId="{4AB12D76-5F5A-4A4B-AD08-FA012C0478A3}" dt="2022-12-26T07:54:05.737" v="365" actId="478"/>
          <ac:spMkLst>
            <pc:docMk/>
            <pc:sldMk cId="0" sldId="258"/>
            <ac:spMk id="612" creationId="{00000000-0000-0000-0000-000000000000}"/>
          </ac:spMkLst>
        </pc:spChg>
        <pc:cxnChg chg="add mod">
          <ac:chgData name="Hải Ngân Đinh" userId="b56d41eb1ff6fed2" providerId="LiveId" clId="{4AB12D76-5F5A-4A4B-AD08-FA012C0478A3}" dt="2022-12-26T07:54:13.583" v="367"/>
          <ac:cxnSpMkLst>
            <pc:docMk/>
            <pc:sldMk cId="0" sldId="258"/>
            <ac:cxnSpMk id="46" creationId="{EDB6E87A-5104-8782-8854-A139E216362A}"/>
          </ac:cxnSpMkLst>
        </pc:cxnChg>
        <pc:cxnChg chg="add mod">
          <ac:chgData name="Hải Ngân Đinh" userId="b56d41eb1ff6fed2" providerId="LiveId" clId="{4AB12D76-5F5A-4A4B-AD08-FA012C0478A3}" dt="2022-12-26T07:54:13.583" v="367"/>
          <ac:cxnSpMkLst>
            <pc:docMk/>
            <pc:sldMk cId="0" sldId="258"/>
            <ac:cxnSpMk id="47" creationId="{E04CF386-1B17-3268-DE8F-4B2F0DC6EAC3}"/>
          </ac:cxnSpMkLst>
        </pc:cxnChg>
        <pc:cxnChg chg="add mod">
          <ac:chgData name="Hải Ngân Đinh" userId="b56d41eb1ff6fed2" providerId="LiveId" clId="{4AB12D76-5F5A-4A4B-AD08-FA012C0478A3}" dt="2022-12-26T07:54:13.583" v="367"/>
          <ac:cxnSpMkLst>
            <pc:docMk/>
            <pc:sldMk cId="0" sldId="258"/>
            <ac:cxnSpMk id="48" creationId="{829A3DC2-54DC-F7B8-092F-CBEBDBA68E1B}"/>
          </ac:cxnSpMkLst>
        </pc:cxnChg>
        <pc:cxnChg chg="add mod">
          <ac:chgData name="Hải Ngân Đinh" userId="b56d41eb1ff6fed2" providerId="LiveId" clId="{4AB12D76-5F5A-4A4B-AD08-FA012C0478A3}" dt="2022-12-26T07:54:21.230" v="369" actId="1076"/>
          <ac:cxnSpMkLst>
            <pc:docMk/>
            <pc:sldMk cId="0" sldId="258"/>
            <ac:cxnSpMk id="49" creationId="{4FF73CD4-21DF-C7D0-3B81-1F9C11B0BD81}"/>
          </ac:cxnSpMkLst>
        </pc:cxnChg>
        <pc:cxnChg chg="add mod">
          <ac:chgData name="Hải Ngân Đinh" userId="b56d41eb1ff6fed2" providerId="LiveId" clId="{4AB12D76-5F5A-4A4B-AD08-FA012C0478A3}" dt="2022-12-26T07:54:21.230" v="369" actId="1076"/>
          <ac:cxnSpMkLst>
            <pc:docMk/>
            <pc:sldMk cId="0" sldId="258"/>
            <ac:cxnSpMk id="50" creationId="{2D4DBD4D-A072-B527-663B-4C5DD5F2EA71}"/>
          </ac:cxnSpMkLst>
        </pc:cxnChg>
        <pc:cxnChg chg="add del mod">
          <ac:chgData name="Hải Ngân Đinh" userId="b56d41eb1ff6fed2" providerId="LiveId" clId="{4AB12D76-5F5A-4A4B-AD08-FA012C0478A3}" dt="2022-12-26T07:54:16.883" v="368" actId="478"/>
          <ac:cxnSpMkLst>
            <pc:docMk/>
            <pc:sldMk cId="0" sldId="258"/>
            <ac:cxnSpMk id="51" creationId="{028CA327-D3DC-A417-264B-775473225C86}"/>
          </ac:cxnSpMkLst>
        </pc:cxnChg>
        <pc:cxnChg chg="del">
          <ac:chgData name="Hải Ngân Đinh" userId="b56d41eb1ff6fed2" providerId="LiveId" clId="{4AB12D76-5F5A-4A4B-AD08-FA012C0478A3}" dt="2022-12-26T07:54:05.737" v="365" actId="478"/>
          <ac:cxnSpMkLst>
            <pc:docMk/>
            <pc:sldMk cId="0" sldId="258"/>
            <ac:cxnSpMk id="613" creationId="{00000000-0000-0000-0000-000000000000}"/>
          </ac:cxnSpMkLst>
        </pc:cxnChg>
        <pc:cxnChg chg="del">
          <ac:chgData name="Hải Ngân Đinh" userId="b56d41eb1ff6fed2" providerId="LiveId" clId="{4AB12D76-5F5A-4A4B-AD08-FA012C0478A3}" dt="2022-12-26T07:54:05.737" v="365" actId="478"/>
          <ac:cxnSpMkLst>
            <pc:docMk/>
            <pc:sldMk cId="0" sldId="258"/>
            <ac:cxnSpMk id="614" creationId="{00000000-0000-0000-0000-000000000000}"/>
          </ac:cxnSpMkLst>
        </pc:cxnChg>
        <pc:cxnChg chg="del">
          <ac:chgData name="Hải Ngân Đinh" userId="b56d41eb1ff6fed2" providerId="LiveId" clId="{4AB12D76-5F5A-4A4B-AD08-FA012C0478A3}" dt="2022-12-26T07:54:05.737" v="365" actId="478"/>
          <ac:cxnSpMkLst>
            <pc:docMk/>
            <pc:sldMk cId="0" sldId="258"/>
            <ac:cxnSpMk id="615" creationId="{00000000-0000-0000-0000-000000000000}"/>
          </ac:cxnSpMkLst>
        </pc:cxnChg>
        <pc:cxnChg chg="del">
          <ac:chgData name="Hải Ngân Đinh" userId="b56d41eb1ff6fed2" providerId="LiveId" clId="{4AB12D76-5F5A-4A4B-AD08-FA012C0478A3}" dt="2022-12-26T07:54:05.737" v="365" actId="478"/>
          <ac:cxnSpMkLst>
            <pc:docMk/>
            <pc:sldMk cId="0" sldId="258"/>
            <ac:cxnSpMk id="616" creationId="{00000000-0000-0000-0000-000000000000}"/>
          </ac:cxnSpMkLst>
        </pc:cxnChg>
        <pc:cxnChg chg="del">
          <ac:chgData name="Hải Ngân Đinh" userId="b56d41eb1ff6fed2" providerId="LiveId" clId="{4AB12D76-5F5A-4A4B-AD08-FA012C0478A3}" dt="2022-12-26T07:54:05.737" v="365" actId="478"/>
          <ac:cxnSpMkLst>
            <pc:docMk/>
            <pc:sldMk cId="0" sldId="258"/>
            <ac:cxnSpMk id="617" creationId="{00000000-0000-0000-0000-000000000000}"/>
          </ac:cxnSpMkLst>
        </pc:cxnChg>
        <pc:cxnChg chg="del">
          <ac:chgData name="Hải Ngân Đinh" userId="b56d41eb1ff6fed2" providerId="LiveId" clId="{4AB12D76-5F5A-4A4B-AD08-FA012C0478A3}" dt="2022-12-26T07:54:05.737" v="365" actId="478"/>
          <ac:cxnSpMkLst>
            <pc:docMk/>
            <pc:sldMk cId="0" sldId="258"/>
            <ac:cxnSpMk id="618" creationId="{00000000-0000-0000-0000-000000000000}"/>
          </ac:cxnSpMkLst>
        </pc:cxnChg>
      </pc:sldChg>
      <pc:sldChg chg="addSp delSp modSp mod ord modTransition modAnim">
        <pc:chgData name="Hải Ngân Đinh" userId="b56d41eb1ff6fed2" providerId="LiveId" clId="{4AB12D76-5F5A-4A4B-AD08-FA012C0478A3}" dt="2022-12-26T10:08:50.566" v="13526"/>
        <pc:sldMkLst>
          <pc:docMk/>
          <pc:sldMk cId="0" sldId="259"/>
        </pc:sldMkLst>
        <pc:spChg chg="add del mod">
          <ac:chgData name="Hải Ngân Đinh" userId="b56d41eb1ff6fed2" providerId="LiveId" clId="{4AB12D76-5F5A-4A4B-AD08-FA012C0478A3}" dt="2022-12-26T07:56:07.863" v="694" actId="478"/>
          <ac:spMkLst>
            <pc:docMk/>
            <pc:sldMk cId="0" sldId="259"/>
            <ac:spMk id="3" creationId="{2FC5F476-138D-A597-8C2A-832DF2DBA374}"/>
          </ac:spMkLst>
        </pc:spChg>
        <pc:spChg chg="add del mod">
          <ac:chgData name="Hải Ngân Đinh" userId="b56d41eb1ff6fed2" providerId="LiveId" clId="{4AB12D76-5F5A-4A4B-AD08-FA012C0478A3}" dt="2022-12-26T07:56:07.863" v="694" actId="478"/>
          <ac:spMkLst>
            <pc:docMk/>
            <pc:sldMk cId="0" sldId="259"/>
            <ac:spMk id="5" creationId="{CB7226CB-EF66-D3CE-91B4-068D84C1B65D}"/>
          </ac:spMkLst>
        </pc:spChg>
        <pc:spChg chg="add del mod">
          <ac:chgData name="Hải Ngân Đinh" userId="b56d41eb1ff6fed2" providerId="LiveId" clId="{4AB12D76-5F5A-4A4B-AD08-FA012C0478A3}" dt="2022-12-26T07:56:07.863" v="694" actId="478"/>
          <ac:spMkLst>
            <pc:docMk/>
            <pc:sldMk cId="0" sldId="259"/>
            <ac:spMk id="7" creationId="{2807939D-91DB-5D5E-9580-AD3AE543092F}"/>
          </ac:spMkLst>
        </pc:spChg>
        <pc:spChg chg="add mod">
          <ac:chgData name="Hải Ngân Đinh" userId="b56d41eb1ff6fed2" providerId="LiveId" clId="{4AB12D76-5F5A-4A4B-AD08-FA012C0478A3}" dt="2022-12-26T07:56:12.695" v="695"/>
          <ac:spMkLst>
            <pc:docMk/>
            <pc:sldMk cId="0" sldId="259"/>
            <ac:spMk id="8" creationId="{9CD4DC92-A4A4-D6FB-1BCA-32E672A9D7EC}"/>
          </ac:spMkLst>
        </pc:spChg>
        <pc:spChg chg="add mod">
          <ac:chgData name="Hải Ngân Đinh" userId="b56d41eb1ff6fed2" providerId="LiveId" clId="{4AB12D76-5F5A-4A4B-AD08-FA012C0478A3}" dt="2022-12-26T07:56:21.715" v="748" actId="20577"/>
          <ac:spMkLst>
            <pc:docMk/>
            <pc:sldMk cId="0" sldId="259"/>
            <ac:spMk id="10" creationId="{8D4D5C8C-ABE3-465F-C0B1-27EE3B850244}"/>
          </ac:spMkLst>
        </pc:spChg>
        <pc:spChg chg="del">
          <ac:chgData name="Hải Ngân Đinh" userId="b56d41eb1ff6fed2" providerId="LiveId" clId="{4AB12D76-5F5A-4A4B-AD08-FA012C0478A3}" dt="2022-12-26T07:56:07.411" v="693" actId="478"/>
          <ac:spMkLst>
            <pc:docMk/>
            <pc:sldMk cId="0" sldId="259"/>
            <ac:spMk id="623" creationId="{00000000-0000-0000-0000-000000000000}"/>
          </ac:spMkLst>
        </pc:spChg>
        <pc:spChg chg="del">
          <ac:chgData name="Hải Ngân Đinh" userId="b56d41eb1ff6fed2" providerId="LiveId" clId="{4AB12D76-5F5A-4A4B-AD08-FA012C0478A3}" dt="2022-12-26T07:56:07.411" v="693" actId="478"/>
          <ac:spMkLst>
            <pc:docMk/>
            <pc:sldMk cId="0" sldId="259"/>
            <ac:spMk id="624" creationId="{00000000-0000-0000-0000-000000000000}"/>
          </ac:spMkLst>
        </pc:spChg>
        <pc:spChg chg="del">
          <ac:chgData name="Hải Ngân Đinh" userId="b56d41eb1ff6fed2" providerId="LiveId" clId="{4AB12D76-5F5A-4A4B-AD08-FA012C0478A3}" dt="2022-12-26T07:56:07.411" v="693" actId="478"/>
          <ac:spMkLst>
            <pc:docMk/>
            <pc:sldMk cId="0" sldId="259"/>
            <ac:spMk id="625" creationId="{00000000-0000-0000-0000-000000000000}"/>
          </ac:spMkLst>
        </pc:spChg>
        <pc:cxnChg chg="add mod">
          <ac:chgData name="Hải Ngân Đinh" userId="b56d41eb1ff6fed2" providerId="LiveId" clId="{4AB12D76-5F5A-4A4B-AD08-FA012C0478A3}" dt="2022-12-26T07:56:12.695" v="695"/>
          <ac:cxnSpMkLst>
            <pc:docMk/>
            <pc:sldMk cId="0" sldId="259"/>
            <ac:cxnSpMk id="9" creationId="{EA82590C-E641-0E19-E621-F380C06BCA06}"/>
          </ac:cxnSpMkLst>
        </pc:cxnChg>
        <pc:cxnChg chg="del">
          <ac:chgData name="Hải Ngân Đinh" userId="b56d41eb1ff6fed2" providerId="LiveId" clId="{4AB12D76-5F5A-4A4B-AD08-FA012C0478A3}" dt="2022-12-26T07:56:07.411" v="693" actId="478"/>
          <ac:cxnSpMkLst>
            <pc:docMk/>
            <pc:sldMk cId="0" sldId="259"/>
            <ac:cxnSpMk id="626" creationId="{00000000-0000-0000-0000-000000000000}"/>
          </ac:cxnSpMkLst>
        </pc:cxnChg>
      </pc:sldChg>
      <pc:sldChg chg="addSp delSp modSp mod ord modTransition delAnim modAnim">
        <pc:chgData name="Hải Ngân Đinh" userId="b56d41eb1ff6fed2" providerId="LiveId" clId="{4AB12D76-5F5A-4A4B-AD08-FA012C0478A3}" dt="2022-12-27T00:56:22.731" v="13811"/>
        <pc:sldMkLst>
          <pc:docMk/>
          <pc:sldMk cId="0" sldId="260"/>
        </pc:sldMkLst>
        <pc:spChg chg="add del mod">
          <ac:chgData name="Hải Ngân Đinh" userId="b56d41eb1ff6fed2" providerId="LiveId" clId="{4AB12D76-5F5A-4A4B-AD08-FA012C0478A3}" dt="2022-12-26T08:10:14.828" v="1221"/>
          <ac:spMkLst>
            <pc:docMk/>
            <pc:sldMk cId="0" sldId="260"/>
            <ac:spMk id="2" creationId="{02C9B958-0E34-D270-870D-C9550D6FC7CE}"/>
          </ac:spMkLst>
        </pc:spChg>
        <pc:spChg chg="add del mod">
          <ac:chgData name="Hải Ngân Đinh" userId="b56d41eb1ff6fed2" providerId="LiveId" clId="{4AB12D76-5F5A-4A4B-AD08-FA012C0478A3}" dt="2022-12-26T07:50:01.448" v="11" actId="478"/>
          <ac:spMkLst>
            <pc:docMk/>
            <pc:sldMk cId="0" sldId="260"/>
            <ac:spMk id="3" creationId="{4DCF8E98-EE64-9641-7367-07E182BA50FA}"/>
          </ac:spMkLst>
        </pc:spChg>
        <pc:spChg chg="mod">
          <ac:chgData name="Hải Ngân Đinh" userId="b56d41eb1ff6fed2" providerId="LiveId" clId="{4AB12D76-5F5A-4A4B-AD08-FA012C0478A3}" dt="2022-12-26T07:50:18.493" v="12"/>
          <ac:spMkLst>
            <pc:docMk/>
            <pc:sldMk cId="0" sldId="260"/>
            <ac:spMk id="5" creationId="{2D3E6B61-B780-6F1E-A074-FABEBB3DA227}"/>
          </ac:spMkLst>
        </pc:spChg>
        <pc:spChg chg="mod">
          <ac:chgData name="Hải Ngân Đinh" userId="b56d41eb1ff6fed2" providerId="LiveId" clId="{4AB12D76-5F5A-4A4B-AD08-FA012C0478A3}" dt="2022-12-26T07:51:51.965" v="215" actId="14100"/>
          <ac:spMkLst>
            <pc:docMk/>
            <pc:sldMk cId="0" sldId="260"/>
            <ac:spMk id="8" creationId="{6DF0E699-934B-DC59-E14A-CD34C26944CD}"/>
          </ac:spMkLst>
        </pc:spChg>
        <pc:spChg chg="mod">
          <ac:chgData name="Hải Ngân Đinh" userId="b56d41eb1ff6fed2" providerId="LiveId" clId="{4AB12D76-5F5A-4A4B-AD08-FA012C0478A3}" dt="2022-12-26T07:51:44.015" v="214" actId="20577"/>
          <ac:spMkLst>
            <pc:docMk/>
            <pc:sldMk cId="0" sldId="260"/>
            <ac:spMk id="9" creationId="{EB18E650-D4E0-F2FE-0B36-8518E5763EFF}"/>
          </ac:spMkLst>
        </pc:spChg>
        <pc:spChg chg="add mod">
          <ac:chgData name="Hải Ngân Đinh" userId="b56d41eb1ff6fed2" providerId="LiveId" clId="{4AB12D76-5F5A-4A4B-AD08-FA012C0478A3}" dt="2022-12-26T08:09:08.699" v="1190" actId="1076"/>
          <ac:spMkLst>
            <pc:docMk/>
            <pc:sldMk cId="0" sldId="260"/>
            <ac:spMk id="10" creationId="{ED958B84-F8E6-FF89-C82C-CB367CA66DB1}"/>
          </ac:spMkLst>
        </pc:spChg>
        <pc:spChg chg="add mod">
          <ac:chgData name="Hải Ngân Đinh" userId="b56d41eb1ff6fed2" providerId="LiveId" clId="{4AB12D76-5F5A-4A4B-AD08-FA012C0478A3}" dt="2022-12-26T08:09:48.697" v="1217" actId="20577"/>
          <ac:spMkLst>
            <pc:docMk/>
            <pc:sldMk cId="0" sldId="260"/>
            <ac:spMk id="12" creationId="{ABE1BCEB-C4BA-E0ED-CB27-49E912A48732}"/>
          </ac:spMkLst>
        </pc:spChg>
        <pc:spChg chg="del">
          <ac:chgData name="Hải Ngân Đinh" userId="b56d41eb1ff6fed2" providerId="LiveId" clId="{4AB12D76-5F5A-4A4B-AD08-FA012C0478A3}" dt="2022-12-26T07:49:58.821" v="10" actId="478"/>
          <ac:spMkLst>
            <pc:docMk/>
            <pc:sldMk cId="0" sldId="260"/>
            <ac:spMk id="631" creationId="{00000000-0000-0000-0000-000000000000}"/>
          </ac:spMkLst>
        </pc:spChg>
        <pc:spChg chg="del">
          <ac:chgData name="Hải Ngân Đinh" userId="b56d41eb1ff6fed2" providerId="LiveId" clId="{4AB12D76-5F5A-4A4B-AD08-FA012C0478A3}" dt="2022-12-26T07:49:58.821" v="10" actId="478"/>
          <ac:spMkLst>
            <pc:docMk/>
            <pc:sldMk cId="0" sldId="260"/>
            <ac:spMk id="632" creationId="{00000000-0000-0000-0000-000000000000}"/>
          </ac:spMkLst>
        </pc:spChg>
        <pc:spChg chg="del">
          <ac:chgData name="Hải Ngân Đinh" userId="b56d41eb1ff6fed2" providerId="LiveId" clId="{4AB12D76-5F5A-4A4B-AD08-FA012C0478A3}" dt="2022-12-26T07:49:58.821" v="10" actId="478"/>
          <ac:spMkLst>
            <pc:docMk/>
            <pc:sldMk cId="0" sldId="260"/>
            <ac:spMk id="633" creationId="{00000000-0000-0000-0000-000000000000}"/>
          </ac:spMkLst>
        </pc:spChg>
        <pc:spChg chg="del">
          <ac:chgData name="Hải Ngân Đinh" userId="b56d41eb1ff6fed2" providerId="LiveId" clId="{4AB12D76-5F5A-4A4B-AD08-FA012C0478A3}" dt="2022-12-26T07:49:58.821" v="10" actId="478"/>
          <ac:spMkLst>
            <pc:docMk/>
            <pc:sldMk cId="0" sldId="260"/>
            <ac:spMk id="634" creationId="{00000000-0000-0000-0000-000000000000}"/>
          </ac:spMkLst>
        </pc:spChg>
        <pc:spChg chg="del">
          <ac:chgData name="Hải Ngân Đinh" userId="b56d41eb1ff6fed2" providerId="LiveId" clId="{4AB12D76-5F5A-4A4B-AD08-FA012C0478A3}" dt="2022-12-26T07:49:58.821" v="10" actId="478"/>
          <ac:spMkLst>
            <pc:docMk/>
            <pc:sldMk cId="0" sldId="260"/>
            <ac:spMk id="635" creationId="{00000000-0000-0000-0000-000000000000}"/>
          </ac:spMkLst>
        </pc:spChg>
        <pc:spChg chg="del">
          <ac:chgData name="Hải Ngân Đinh" userId="b56d41eb1ff6fed2" providerId="LiveId" clId="{4AB12D76-5F5A-4A4B-AD08-FA012C0478A3}" dt="2022-12-26T07:49:58.821" v="10" actId="478"/>
          <ac:spMkLst>
            <pc:docMk/>
            <pc:sldMk cId="0" sldId="260"/>
            <ac:spMk id="636" creationId="{00000000-0000-0000-0000-000000000000}"/>
          </ac:spMkLst>
        </pc:spChg>
        <pc:spChg chg="del">
          <ac:chgData name="Hải Ngân Đinh" userId="b56d41eb1ff6fed2" providerId="LiveId" clId="{4AB12D76-5F5A-4A4B-AD08-FA012C0478A3}" dt="2022-12-26T07:49:58.821" v="10" actId="478"/>
          <ac:spMkLst>
            <pc:docMk/>
            <pc:sldMk cId="0" sldId="260"/>
            <ac:spMk id="637" creationId="{00000000-0000-0000-0000-000000000000}"/>
          </ac:spMkLst>
        </pc:spChg>
        <pc:grpChg chg="add del mod">
          <ac:chgData name="Hải Ngân Đinh" userId="b56d41eb1ff6fed2" providerId="LiveId" clId="{4AB12D76-5F5A-4A4B-AD08-FA012C0478A3}" dt="2022-12-26T07:52:34.355" v="221" actId="478"/>
          <ac:grpSpMkLst>
            <pc:docMk/>
            <pc:sldMk cId="0" sldId="260"/>
            <ac:grpSpMk id="4" creationId="{43BEE8A0-A9F9-AAF7-8528-E647CE1350C5}"/>
          </ac:grpSpMkLst>
        </pc:grpChg>
        <pc:grpChg chg="add del mod">
          <ac:chgData name="Hải Ngân Đinh" userId="b56d41eb1ff6fed2" providerId="LiveId" clId="{4AB12D76-5F5A-4A4B-AD08-FA012C0478A3}" dt="2022-12-26T07:52:34.355" v="221" actId="478"/>
          <ac:grpSpMkLst>
            <pc:docMk/>
            <pc:sldMk cId="0" sldId="260"/>
            <ac:grpSpMk id="7" creationId="{34ED7FB9-9E67-78E9-289D-C34E3FD5B95A}"/>
          </ac:grpSpMkLst>
        </pc:grpChg>
        <pc:cxnChg chg="mod">
          <ac:chgData name="Hải Ngân Đinh" userId="b56d41eb1ff6fed2" providerId="LiveId" clId="{4AB12D76-5F5A-4A4B-AD08-FA012C0478A3}" dt="2022-12-26T07:50:18.493" v="12"/>
          <ac:cxnSpMkLst>
            <pc:docMk/>
            <pc:sldMk cId="0" sldId="260"/>
            <ac:cxnSpMk id="6" creationId="{7346B07E-0655-CDCC-2EAE-427D9FC2B065}"/>
          </ac:cxnSpMkLst>
        </pc:cxnChg>
        <pc:cxnChg chg="del">
          <ac:chgData name="Hải Ngân Đinh" userId="b56d41eb1ff6fed2" providerId="LiveId" clId="{4AB12D76-5F5A-4A4B-AD08-FA012C0478A3}" dt="2022-12-26T07:49:58.821" v="10" actId="478"/>
          <ac:cxnSpMkLst>
            <pc:docMk/>
            <pc:sldMk cId="0" sldId="260"/>
            <ac:cxnSpMk id="638" creationId="{00000000-0000-0000-0000-000000000000}"/>
          </ac:cxnSpMkLst>
        </pc:cxnChg>
        <pc:cxnChg chg="del">
          <ac:chgData name="Hải Ngân Đinh" userId="b56d41eb1ff6fed2" providerId="LiveId" clId="{4AB12D76-5F5A-4A4B-AD08-FA012C0478A3}" dt="2022-12-26T07:49:58.821" v="10" actId="478"/>
          <ac:cxnSpMkLst>
            <pc:docMk/>
            <pc:sldMk cId="0" sldId="260"/>
            <ac:cxnSpMk id="639" creationId="{00000000-0000-0000-0000-000000000000}"/>
          </ac:cxnSpMkLst>
        </pc:cxnChg>
      </pc:sldChg>
      <pc:sldChg chg="addSp delSp modSp mod ord modTransition modAnim">
        <pc:chgData name="Hải Ngân Đinh" userId="b56d41eb1ff6fed2" providerId="LiveId" clId="{4AB12D76-5F5A-4A4B-AD08-FA012C0478A3}" dt="2022-12-26T10:09:20.115" v="13532"/>
        <pc:sldMkLst>
          <pc:docMk/>
          <pc:sldMk cId="0" sldId="261"/>
        </pc:sldMkLst>
        <pc:spChg chg="add del mod">
          <ac:chgData name="Hải Ngân Đinh" userId="b56d41eb1ff6fed2" providerId="LiveId" clId="{4AB12D76-5F5A-4A4B-AD08-FA012C0478A3}" dt="2022-12-26T07:58:00.770" v="751" actId="478"/>
          <ac:spMkLst>
            <pc:docMk/>
            <pc:sldMk cId="0" sldId="261"/>
            <ac:spMk id="3" creationId="{5D138929-586C-A44E-D2AC-DD0EE41672B3}"/>
          </ac:spMkLst>
        </pc:spChg>
        <pc:spChg chg="add del mod">
          <ac:chgData name="Hải Ngân Đinh" userId="b56d41eb1ff6fed2" providerId="LiveId" clId="{4AB12D76-5F5A-4A4B-AD08-FA012C0478A3}" dt="2022-12-26T07:58:00.770" v="751" actId="478"/>
          <ac:spMkLst>
            <pc:docMk/>
            <pc:sldMk cId="0" sldId="261"/>
            <ac:spMk id="5" creationId="{58E29FF5-16E5-D582-1835-E03E4325C1B3}"/>
          </ac:spMkLst>
        </pc:spChg>
        <pc:spChg chg="mod">
          <ac:chgData name="Hải Ngân Đinh" userId="b56d41eb1ff6fed2" providerId="LiveId" clId="{4AB12D76-5F5A-4A4B-AD08-FA012C0478A3}" dt="2022-12-26T10:09:09.262" v="13528" actId="165"/>
          <ac:spMkLst>
            <pc:docMk/>
            <pc:sldMk cId="0" sldId="261"/>
            <ac:spMk id="9" creationId="{6F277FBB-A689-F660-0E98-713EFAE96080}"/>
          </ac:spMkLst>
        </pc:spChg>
        <pc:spChg chg="mod">
          <ac:chgData name="Hải Ngân Đinh" userId="b56d41eb1ff6fed2" providerId="LiveId" clId="{4AB12D76-5F5A-4A4B-AD08-FA012C0478A3}" dt="2022-12-26T10:09:09.262" v="13528" actId="165"/>
          <ac:spMkLst>
            <pc:docMk/>
            <pc:sldMk cId="0" sldId="261"/>
            <ac:spMk id="10" creationId="{2B5D9B43-CA88-272E-F177-E5F74A2261C2}"/>
          </ac:spMkLst>
        </pc:spChg>
        <pc:spChg chg="mod">
          <ac:chgData name="Hải Ngân Đinh" userId="b56d41eb1ff6fed2" providerId="LiveId" clId="{4AB12D76-5F5A-4A4B-AD08-FA012C0478A3}" dt="2022-12-26T10:09:09.262" v="13528" actId="165"/>
          <ac:spMkLst>
            <pc:docMk/>
            <pc:sldMk cId="0" sldId="261"/>
            <ac:spMk id="11" creationId="{BA25D98E-511B-D480-7797-E88B85600BC9}"/>
          </ac:spMkLst>
        </pc:spChg>
        <pc:spChg chg="del">
          <ac:chgData name="Hải Ngân Đinh" userId="b56d41eb1ff6fed2" providerId="LiveId" clId="{4AB12D76-5F5A-4A4B-AD08-FA012C0478A3}" dt="2022-12-26T07:58:00.140" v="750" actId="478"/>
          <ac:spMkLst>
            <pc:docMk/>
            <pc:sldMk cId="0" sldId="261"/>
            <ac:spMk id="644" creationId="{00000000-0000-0000-0000-000000000000}"/>
          </ac:spMkLst>
        </pc:spChg>
        <pc:spChg chg="del">
          <ac:chgData name="Hải Ngân Đinh" userId="b56d41eb1ff6fed2" providerId="LiveId" clId="{4AB12D76-5F5A-4A4B-AD08-FA012C0478A3}" dt="2022-12-26T07:58:00.140" v="750" actId="478"/>
          <ac:spMkLst>
            <pc:docMk/>
            <pc:sldMk cId="0" sldId="261"/>
            <ac:spMk id="645" creationId="{00000000-0000-0000-0000-000000000000}"/>
          </ac:spMkLst>
        </pc:spChg>
        <pc:grpChg chg="add del mod">
          <ac:chgData name="Hải Ngân Đinh" userId="b56d41eb1ff6fed2" providerId="LiveId" clId="{4AB12D76-5F5A-4A4B-AD08-FA012C0478A3}" dt="2022-12-26T10:09:09.262" v="13528" actId="165"/>
          <ac:grpSpMkLst>
            <pc:docMk/>
            <pc:sldMk cId="0" sldId="261"/>
            <ac:grpSpMk id="6" creationId="{B119D5AE-370B-B1D7-F95A-CE7A91EAA525}"/>
          </ac:grpSpMkLst>
        </pc:grpChg>
        <pc:grpChg chg="mod topLvl">
          <ac:chgData name="Hải Ngân Đinh" userId="b56d41eb1ff6fed2" providerId="LiveId" clId="{4AB12D76-5F5A-4A4B-AD08-FA012C0478A3}" dt="2022-12-26T10:09:09.262" v="13528" actId="165"/>
          <ac:grpSpMkLst>
            <pc:docMk/>
            <pc:sldMk cId="0" sldId="261"/>
            <ac:grpSpMk id="7" creationId="{A46DCF61-4A66-324C-C4EF-B8E41F4678AC}"/>
          </ac:grpSpMkLst>
        </pc:grpChg>
        <pc:grpChg chg="mod topLvl">
          <ac:chgData name="Hải Ngân Đinh" userId="b56d41eb1ff6fed2" providerId="LiveId" clId="{4AB12D76-5F5A-4A4B-AD08-FA012C0478A3}" dt="2022-12-26T10:09:09.262" v="13528" actId="165"/>
          <ac:grpSpMkLst>
            <pc:docMk/>
            <pc:sldMk cId="0" sldId="261"/>
            <ac:grpSpMk id="8" creationId="{80158272-94C9-BC99-B964-5CF6A49A254C}"/>
          </ac:grpSpMkLst>
        </pc:grpChg>
        <pc:picChg chg="add mod">
          <ac:chgData name="Hải Ngân Đinh" userId="b56d41eb1ff6fed2" providerId="LiveId" clId="{4AB12D76-5F5A-4A4B-AD08-FA012C0478A3}" dt="2022-12-26T08:02:47.774" v="1104" actId="1037"/>
          <ac:picMkLst>
            <pc:docMk/>
            <pc:sldMk cId="0" sldId="261"/>
            <ac:picMk id="14" creationId="{69A60ECC-6483-0CCA-9373-55F50FE470FE}"/>
          </ac:picMkLst>
        </pc:picChg>
        <pc:picChg chg="del">
          <ac:chgData name="Hải Ngân Đinh" userId="b56d41eb1ff6fed2" providerId="LiveId" clId="{4AB12D76-5F5A-4A4B-AD08-FA012C0478A3}" dt="2022-12-26T07:58:00.140" v="750" actId="478"/>
          <ac:picMkLst>
            <pc:docMk/>
            <pc:sldMk cId="0" sldId="261"/>
            <ac:picMk id="646" creationId="{00000000-0000-0000-0000-000000000000}"/>
          </ac:picMkLst>
        </pc:picChg>
        <pc:cxnChg chg="mod">
          <ac:chgData name="Hải Ngân Đinh" userId="b56d41eb1ff6fed2" providerId="LiveId" clId="{4AB12D76-5F5A-4A4B-AD08-FA012C0478A3}" dt="2022-12-26T10:09:09.262" v="13528" actId="165"/>
          <ac:cxnSpMkLst>
            <pc:docMk/>
            <pc:sldMk cId="0" sldId="261"/>
            <ac:cxnSpMk id="12" creationId="{DC4615B3-D362-703D-F1CB-8797F6975278}"/>
          </ac:cxnSpMkLst>
        </pc:cxnChg>
      </pc:sldChg>
      <pc:sldChg chg="addSp delSp modSp mod modTransition modAnim">
        <pc:chgData name="Hải Ngân Đinh" userId="b56d41eb1ff6fed2" providerId="LiveId" clId="{4AB12D76-5F5A-4A4B-AD08-FA012C0478A3}" dt="2022-12-27T00:56:37.667" v="13812"/>
        <pc:sldMkLst>
          <pc:docMk/>
          <pc:sldMk cId="0" sldId="262"/>
        </pc:sldMkLst>
        <pc:spChg chg="add del mod">
          <ac:chgData name="Hải Ngân Đinh" userId="b56d41eb1ff6fed2" providerId="LiveId" clId="{4AB12D76-5F5A-4A4B-AD08-FA012C0478A3}" dt="2022-12-26T08:10:10.166" v="1219" actId="478"/>
          <ac:spMkLst>
            <pc:docMk/>
            <pc:sldMk cId="0" sldId="262"/>
            <ac:spMk id="3" creationId="{862DBCAB-A8E4-6C3B-3057-ED95DF6FFCFF}"/>
          </ac:spMkLst>
        </pc:spChg>
        <pc:spChg chg="add del mod">
          <ac:chgData name="Hải Ngân Đinh" userId="b56d41eb1ff6fed2" providerId="LiveId" clId="{4AB12D76-5F5A-4A4B-AD08-FA012C0478A3}" dt="2022-12-26T08:10:10.166" v="1219" actId="478"/>
          <ac:spMkLst>
            <pc:docMk/>
            <pc:sldMk cId="0" sldId="262"/>
            <ac:spMk id="5" creationId="{5280BE1B-70A0-AA5F-92CD-458F4B6EF410}"/>
          </ac:spMkLst>
        </pc:spChg>
        <pc:spChg chg="add del mod">
          <ac:chgData name="Hải Ngân Đinh" userId="b56d41eb1ff6fed2" providerId="LiveId" clId="{4AB12D76-5F5A-4A4B-AD08-FA012C0478A3}" dt="2022-12-26T08:10:10.166" v="1219" actId="478"/>
          <ac:spMkLst>
            <pc:docMk/>
            <pc:sldMk cId="0" sldId="262"/>
            <ac:spMk id="7" creationId="{DD70DD38-D0E7-F47A-3408-F59D2B90B5F6}"/>
          </ac:spMkLst>
        </pc:spChg>
        <pc:spChg chg="add del mod">
          <ac:chgData name="Hải Ngân Đinh" userId="b56d41eb1ff6fed2" providerId="LiveId" clId="{4AB12D76-5F5A-4A4B-AD08-FA012C0478A3}" dt="2022-12-26T08:10:10.166" v="1219" actId="478"/>
          <ac:spMkLst>
            <pc:docMk/>
            <pc:sldMk cId="0" sldId="262"/>
            <ac:spMk id="9" creationId="{7F9F1B87-FC69-63DA-9ED2-841D6790FEFE}"/>
          </ac:spMkLst>
        </pc:spChg>
        <pc:spChg chg="add del mod">
          <ac:chgData name="Hải Ngân Đinh" userId="b56d41eb1ff6fed2" providerId="LiveId" clId="{4AB12D76-5F5A-4A4B-AD08-FA012C0478A3}" dt="2022-12-26T08:10:10.166" v="1219" actId="478"/>
          <ac:spMkLst>
            <pc:docMk/>
            <pc:sldMk cId="0" sldId="262"/>
            <ac:spMk id="11" creationId="{41F5E03B-5AC8-025F-E4E7-F9C1FF13BCDD}"/>
          </ac:spMkLst>
        </pc:spChg>
        <pc:spChg chg="add del mod">
          <ac:chgData name="Hải Ngân Đinh" userId="b56d41eb1ff6fed2" providerId="LiveId" clId="{4AB12D76-5F5A-4A4B-AD08-FA012C0478A3}" dt="2022-12-26T08:10:10.166" v="1219" actId="478"/>
          <ac:spMkLst>
            <pc:docMk/>
            <pc:sldMk cId="0" sldId="262"/>
            <ac:spMk id="13" creationId="{7A41C742-D20D-1D7F-E483-9B08B9C364DF}"/>
          </ac:spMkLst>
        </pc:spChg>
        <pc:spChg chg="add del mod">
          <ac:chgData name="Hải Ngân Đinh" userId="b56d41eb1ff6fed2" providerId="LiveId" clId="{4AB12D76-5F5A-4A4B-AD08-FA012C0478A3}" dt="2022-12-26T08:10:10.166" v="1219" actId="478"/>
          <ac:spMkLst>
            <pc:docMk/>
            <pc:sldMk cId="0" sldId="262"/>
            <ac:spMk id="15" creationId="{2BC9D96E-9F4A-4566-57F7-4B2390FFDC17}"/>
          </ac:spMkLst>
        </pc:spChg>
        <pc:spChg chg="add mod">
          <ac:chgData name="Hải Ngân Đinh" userId="b56d41eb1ff6fed2" providerId="LiveId" clId="{4AB12D76-5F5A-4A4B-AD08-FA012C0478A3}" dt="2022-12-26T08:13:21.698" v="1344" actId="1076"/>
          <ac:spMkLst>
            <pc:docMk/>
            <pc:sldMk cId="0" sldId="262"/>
            <ac:spMk id="16" creationId="{E6C10EF9-8608-7EFF-75A5-A52C2C5CE941}"/>
          </ac:spMkLst>
        </pc:spChg>
        <pc:spChg chg="add mod">
          <ac:chgData name="Hải Ngân Đinh" userId="b56d41eb1ff6fed2" providerId="LiveId" clId="{4AB12D76-5F5A-4A4B-AD08-FA012C0478A3}" dt="2022-12-26T08:13:43.364" v="1348" actId="1076"/>
          <ac:spMkLst>
            <pc:docMk/>
            <pc:sldMk cId="0" sldId="262"/>
            <ac:spMk id="19" creationId="{AAA3F4E9-298F-37DC-0506-EC59A332E3A8}"/>
          </ac:spMkLst>
        </pc:spChg>
        <pc:spChg chg="add mod">
          <ac:chgData name="Hải Ngân Đinh" userId="b56d41eb1ff6fed2" providerId="LiveId" clId="{4AB12D76-5F5A-4A4B-AD08-FA012C0478A3}" dt="2022-12-26T08:13:51.531" v="1351" actId="1076"/>
          <ac:spMkLst>
            <pc:docMk/>
            <pc:sldMk cId="0" sldId="262"/>
            <ac:spMk id="20" creationId="{FEB6146A-F536-ABFE-6B3F-95CB2E276601}"/>
          </ac:spMkLst>
        </pc:spChg>
        <pc:spChg chg="add mod">
          <ac:chgData name="Hải Ngân Đinh" userId="b56d41eb1ff6fed2" providerId="LiveId" clId="{4AB12D76-5F5A-4A4B-AD08-FA012C0478A3}" dt="2022-12-26T08:13:43.364" v="1348" actId="1076"/>
          <ac:spMkLst>
            <pc:docMk/>
            <pc:sldMk cId="0" sldId="262"/>
            <ac:spMk id="22" creationId="{4740D16B-8AA9-F01F-9121-26E857ACC12B}"/>
          </ac:spMkLst>
        </pc:spChg>
        <pc:spChg chg="add mod">
          <ac:chgData name="Hải Ngân Đinh" userId="b56d41eb1ff6fed2" providerId="LiveId" clId="{4AB12D76-5F5A-4A4B-AD08-FA012C0478A3}" dt="2022-12-26T08:15:38.595" v="1689" actId="1076"/>
          <ac:spMkLst>
            <pc:docMk/>
            <pc:sldMk cId="0" sldId="262"/>
            <ac:spMk id="23" creationId="{808C3E9F-2F6A-5241-B3E8-D8345A26D21E}"/>
          </ac:spMkLst>
        </pc:spChg>
        <pc:spChg chg="del">
          <ac:chgData name="Hải Ngân Đinh" userId="b56d41eb1ff6fed2" providerId="LiveId" clId="{4AB12D76-5F5A-4A4B-AD08-FA012C0478A3}" dt="2022-12-26T08:10:09.831" v="1218" actId="478"/>
          <ac:spMkLst>
            <pc:docMk/>
            <pc:sldMk cId="0" sldId="262"/>
            <ac:spMk id="651" creationId="{00000000-0000-0000-0000-000000000000}"/>
          </ac:spMkLst>
        </pc:spChg>
        <pc:spChg chg="del">
          <ac:chgData name="Hải Ngân Đinh" userId="b56d41eb1ff6fed2" providerId="LiveId" clId="{4AB12D76-5F5A-4A4B-AD08-FA012C0478A3}" dt="2022-12-26T08:10:09.831" v="1218" actId="478"/>
          <ac:spMkLst>
            <pc:docMk/>
            <pc:sldMk cId="0" sldId="262"/>
            <ac:spMk id="652" creationId="{00000000-0000-0000-0000-000000000000}"/>
          </ac:spMkLst>
        </pc:spChg>
        <pc:spChg chg="del">
          <ac:chgData name="Hải Ngân Đinh" userId="b56d41eb1ff6fed2" providerId="LiveId" clId="{4AB12D76-5F5A-4A4B-AD08-FA012C0478A3}" dt="2022-12-26T08:10:09.831" v="1218" actId="478"/>
          <ac:spMkLst>
            <pc:docMk/>
            <pc:sldMk cId="0" sldId="262"/>
            <ac:spMk id="653" creationId="{00000000-0000-0000-0000-000000000000}"/>
          </ac:spMkLst>
        </pc:spChg>
        <pc:spChg chg="del">
          <ac:chgData name="Hải Ngân Đinh" userId="b56d41eb1ff6fed2" providerId="LiveId" clId="{4AB12D76-5F5A-4A4B-AD08-FA012C0478A3}" dt="2022-12-26T08:10:09.831" v="1218" actId="478"/>
          <ac:spMkLst>
            <pc:docMk/>
            <pc:sldMk cId="0" sldId="262"/>
            <ac:spMk id="654" creationId="{00000000-0000-0000-0000-000000000000}"/>
          </ac:spMkLst>
        </pc:spChg>
        <pc:spChg chg="del">
          <ac:chgData name="Hải Ngân Đinh" userId="b56d41eb1ff6fed2" providerId="LiveId" clId="{4AB12D76-5F5A-4A4B-AD08-FA012C0478A3}" dt="2022-12-26T08:10:09.831" v="1218" actId="478"/>
          <ac:spMkLst>
            <pc:docMk/>
            <pc:sldMk cId="0" sldId="262"/>
            <ac:spMk id="655" creationId="{00000000-0000-0000-0000-000000000000}"/>
          </ac:spMkLst>
        </pc:spChg>
        <pc:spChg chg="del">
          <ac:chgData name="Hải Ngân Đinh" userId="b56d41eb1ff6fed2" providerId="LiveId" clId="{4AB12D76-5F5A-4A4B-AD08-FA012C0478A3}" dt="2022-12-26T08:10:09.831" v="1218" actId="478"/>
          <ac:spMkLst>
            <pc:docMk/>
            <pc:sldMk cId="0" sldId="262"/>
            <ac:spMk id="656" creationId="{00000000-0000-0000-0000-000000000000}"/>
          </ac:spMkLst>
        </pc:spChg>
        <pc:spChg chg="del">
          <ac:chgData name="Hải Ngân Đinh" userId="b56d41eb1ff6fed2" providerId="LiveId" clId="{4AB12D76-5F5A-4A4B-AD08-FA012C0478A3}" dt="2022-12-26T08:10:09.831" v="1218" actId="478"/>
          <ac:spMkLst>
            <pc:docMk/>
            <pc:sldMk cId="0" sldId="262"/>
            <ac:spMk id="657" creationId="{00000000-0000-0000-0000-000000000000}"/>
          </ac:spMkLst>
        </pc:spChg>
        <pc:spChg chg="del">
          <ac:chgData name="Hải Ngân Đinh" userId="b56d41eb1ff6fed2" providerId="LiveId" clId="{4AB12D76-5F5A-4A4B-AD08-FA012C0478A3}" dt="2022-12-26T08:10:09.831" v="1218" actId="478"/>
          <ac:spMkLst>
            <pc:docMk/>
            <pc:sldMk cId="0" sldId="262"/>
            <ac:spMk id="664" creationId="{00000000-0000-0000-0000-000000000000}"/>
          </ac:spMkLst>
        </pc:spChg>
        <pc:grpChg chg="del">
          <ac:chgData name="Hải Ngân Đinh" userId="b56d41eb1ff6fed2" providerId="LiveId" clId="{4AB12D76-5F5A-4A4B-AD08-FA012C0478A3}" dt="2022-12-26T08:10:09.831" v="1218" actId="478"/>
          <ac:grpSpMkLst>
            <pc:docMk/>
            <pc:sldMk cId="0" sldId="262"/>
            <ac:grpSpMk id="661" creationId="{00000000-0000-0000-0000-000000000000}"/>
          </ac:grpSpMkLst>
        </pc:grpChg>
        <pc:grpChg chg="del">
          <ac:chgData name="Hải Ngân Đinh" userId="b56d41eb1ff6fed2" providerId="LiveId" clId="{4AB12D76-5F5A-4A4B-AD08-FA012C0478A3}" dt="2022-12-26T08:10:09.831" v="1218" actId="478"/>
          <ac:grpSpMkLst>
            <pc:docMk/>
            <pc:sldMk cId="0" sldId="262"/>
            <ac:grpSpMk id="665" creationId="{00000000-0000-0000-0000-000000000000}"/>
          </ac:grpSpMkLst>
        </pc:grpChg>
        <pc:cxnChg chg="add mod">
          <ac:chgData name="Hải Ngân Đinh" userId="b56d41eb1ff6fed2" providerId="LiveId" clId="{4AB12D76-5F5A-4A4B-AD08-FA012C0478A3}" dt="2022-12-26T08:13:49.281" v="1350" actId="14100"/>
          <ac:cxnSpMkLst>
            <pc:docMk/>
            <pc:sldMk cId="0" sldId="262"/>
            <ac:cxnSpMk id="18" creationId="{EC04FBFB-DB58-DDE4-40A0-E1B0375D612E}"/>
          </ac:cxnSpMkLst>
        </pc:cxnChg>
        <pc:cxnChg chg="del">
          <ac:chgData name="Hải Ngân Đinh" userId="b56d41eb1ff6fed2" providerId="LiveId" clId="{4AB12D76-5F5A-4A4B-AD08-FA012C0478A3}" dt="2022-12-26T08:10:09.831" v="1218" actId="478"/>
          <ac:cxnSpMkLst>
            <pc:docMk/>
            <pc:sldMk cId="0" sldId="262"/>
            <ac:cxnSpMk id="658" creationId="{00000000-0000-0000-0000-000000000000}"/>
          </ac:cxnSpMkLst>
        </pc:cxnChg>
        <pc:cxnChg chg="del">
          <ac:chgData name="Hải Ngân Đinh" userId="b56d41eb1ff6fed2" providerId="LiveId" clId="{4AB12D76-5F5A-4A4B-AD08-FA012C0478A3}" dt="2022-12-26T08:10:09.831" v="1218" actId="478"/>
          <ac:cxnSpMkLst>
            <pc:docMk/>
            <pc:sldMk cId="0" sldId="262"/>
            <ac:cxnSpMk id="659" creationId="{00000000-0000-0000-0000-000000000000}"/>
          </ac:cxnSpMkLst>
        </pc:cxnChg>
        <pc:cxnChg chg="del">
          <ac:chgData name="Hải Ngân Đinh" userId="b56d41eb1ff6fed2" providerId="LiveId" clId="{4AB12D76-5F5A-4A4B-AD08-FA012C0478A3}" dt="2022-12-26T08:10:09.831" v="1218" actId="478"/>
          <ac:cxnSpMkLst>
            <pc:docMk/>
            <pc:sldMk cId="0" sldId="262"/>
            <ac:cxnSpMk id="660" creationId="{00000000-0000-0000-0000-000000000000}"/>
          </ac:cxnSpMkLst>
        </pc:cxnChg>
      </pc:sldChg>
      <pc:sldChg chg="addSp delSp modSp mod modTransition modAnim">
        <pc:chgData name="Hải Ngân Đinh" userId="b56d41eb1ff6fed2" providerId="LiveId" clId="{4AB12D76-5F5A-4A4B-AD08-FA012C0478A3}" dt="2022-12-26T10:11:09.210" v="13572"/>
        <pc:sldMkLst>
          <pc:docMk/>
          <pc:sldMk cId="0" sldId="263"/>
        </pc:sldMkLst>
        <pc:spChg chg="add del mod">
          <ac:chgData name="Hải Ngân Đinh" userId="b56d41eb1ff6fed2" providerId="LiveId" clId="{4AB12D76-5F5A-4A4B-AD08-FA012C0478A3}" dt="2022-12-26T08:19:03.027" v="2122" actId="478"/>
          <ac:spMkLst>
            <pc:docMk/>
            <pc:sldMk cId="0" sldId="263"/>
            <ac:spMk id="3" creationId="{DC6E30E4-45F9-F6B3-CB25-FB9053895A8F}"/>
          </ac:spMkLst>
        </pc:spChg>
        <pc:spChg chg="add del mod">
          <ac:chgData name="Hải Ngân Đinh" userId="b56d41eb1ff6fed2" providerId="LiveId" clId="{4AB12D76-5F5A-4A4B-AD08-FA012C0478A3}" dt="2022-12-26T08:19:03.027" v="2122" actId="478"/>
          <ac:spMkLst>
            <pc:docMk/>
            <pc:sldMk cId="0" sldId="263"/>
            <ac:spMk id="5" creationId="{50567DA2-CEFA-E866-B16C-523FDA3E7EBD}"/>
          </ac:spMkLst>
        </pc:spChg>
        <pc:spChg chg="add del mod">
          <ac:chgData name="Hải Ngân Đinh" userId="b56d41eb1ff6fed2" providerId="LiveId" clId="{4AB12D76-5F5A-4A4B-AD08-FA012C0478A3}" dt="2022-12-26T08:19:03.027" v="2122" actId="478"/>
          <ac:spMkLst>
            <pc:docMk/>
            <pc:sldMk cId="0" sldId="263"/>
            <ac:spMk id="7" creationId="{3DB0218B-3F5B-BE1B-F907-4CFA12366322}"/>
          </ac:spMkLst>
        </pc:spChg>
        <pc:spChg chg="add del mod">
          <ac:chgData name="Hải Ngân Đinh" userId="b56d41eb1ff6fed2" providerId="LiveId" clId="{4AB12D76-5F5A-4A4B-AD08-FA012C0478A3}" dt="2022-12-26T08:19:03.027" v="2122" actId="478"/>
          <ac:spMkLst>
            <pc:docMk/>
            <pc:sldMk cId="0" sldId="263"/>
            <ac:spMk id="9" creationId="{21F183A8-7FB8-96D4-E4BE-9BC0B172412D}"/>
          </ac:spMkLst>
        </pc:spChg>
        <pc:spChg chg="add del mod">
          <ac:chgData name="Hải Ngân Đinh" userId="b56d41eb1ff6fed2" providerId="LiveId" clId="{4AB12D76-5F5A-4A4B-AD08-FA012C0478A3}" dt="2022-12-26T08:19:03.027" v="2122" actId="478"/>
          <ac:spMkLst>
            <pc:docMk/>
            <pc:sldMk cId="0" sldId="263"/>
            <ac:spMk id="11" creationId="{176B4A7C-7D32-0BC9-5541-6A6826BB5191}"/>
          </ac:spMkLst>
        </pc:spChg>
        <pc:spChg chg="add del mod">
          <ac:chgData name="Hải Ngân Đinh" userId="b56d41eb1ff6fed2" providerId="LiveId" clId="{4AB12D76-5F5A-4A4B-AD08-FA012C0478A3}" dt="2022-12-26T08:19:03.027" v="2122" actId="478"/>
          <ac:spMkLst>
            <pc:docMk/>
            <pc:sldMk cId="0" sldId="263"/>
            <ac:spMk id="13" creationId="{B6D844C9-3533-C6ED-1E10-0EE7C9450349}"/>
          </ac:spMkLst>
        </pc:spChg>
        <pc:spChg chg="add del mod">
          <ac:chgData name="Hải Ngân Đinh" userId="b56d41eb1ff6fed2" providerId="LiveId" clId="{4AB12D76-5F5A-4A4B-AD08-FA012C0478A3}" dt="2022-12-26T08:19:03.027" v="2122" actId="478"/>
          <ac:spMkLst>
            <pc:docMk/>
            <pc:sldMk cId="0" sldId="263"/>
            <ac:spMk id="15" creationId="{20FA9D40-7F39-E9FD-2398-EFB41D7E70D6}"/>
          </ac:spMkLst>
        </pc:spChg>
        <pc:spChg chg="add del mod">
          <ac:chgData name="Hải Ngân Đinh" userId="b56d41eb1ff6fed2" providerId="LiveId" clId="{4AB12D76-5F5A-4A4B-AD08-FA012C0478A3}" dt="2022-12-26T08:19:03.027" v="2122" actId="478"/>
          <ac:spMkLst>
            <pc:docMk/>
            <pc:sldMk cId="0" sldId="263"/>
            <ac:spMk id="17" creationId="{A333873E-7F2D-9AF8-CDF9-84D42223DD0E}"/>
          </ac:spMkLst>
        </pc:spChg>
        <pc:spChg chg="add del mod">
          <ac:chgData name="Hải Ngân Đinh" userId="b56d41eb1ff6fed2" providerId="LiveId" clId="{4AB12D76-5F5A-4A4B-AD08-FA012C0478A3}" dt="2022-12-26T08:19:03.027" v="2122" actId="478"/>
          <ac:spMkLst>
            <pc:docMk/>
            <pc:sldMk cId="0" sldId="263"/>
            <ac:spMk id="19" creationId="{23BD46ED-687C-9F74-4BF3-FEAAF8ACA36F}"/>
          </ac:spMkLst>
        </pc:spChg>
        <pc:spChg chg="add mod">
          <ac:chgData name="Hải Ngân Đinh" userId="b56d41eb1ff6fed2" providerId="LiveId" clId="{4AB12D76-5F5A-4A4B-AD08-FA012C0478A3}" dt="2022-12-26T08:21:29.141" v="2190" actId="1076"/>
          <ac:spMkLst>
            <pc:docMk/>
            <pc:sldMk cId="0" sldId="263"/>
            <ac:spMk id="20" creationId="{AE723956-618D-C86F-5673-795F99B997BA}"/>
          </ac:spMkLst>
        </pc:spChg>
        <pc:spChg chg="add mod">
          <ac:chgData name="Hải Ngân Đinh" userId="b56d41eb1ff6fed2" providerId="LiveId" clId="{4AB12D76-5F5A-4A4B-AD08-FA012C0478A3}" dt="2022-12-26T08:21:19.907" v="2186" actId="1076"/>
          <ac:spMkLst>
            <pc:docMk/>
            <pc:sldMk cId="0" sldId="263"/>
            <ac:spMk id="22" creationId="{A1E37B96-81D1-1477-BA37-E8C9ED5563CA}"/>
          </ac:spMkLst>
        </pc:spChg>
        <pc:spChg chg="del">
          <ac:chgData name="Hải Ngân Đinh" userId="b56d41eb1ff6fed2" providerId="LiveId" clId="{4AB12D76-5F5A-4A4B-AD08-FA012C0478A3}" dt="2022-12-26T08:19:02.671" v="2121" actId="478"/>
          <ac:spMkLst>
            <pc:docMk/>
            <pc:sldMk cId="0" sldId="263"/>
            <ac:spMk id="676" creationId="{00000000-0000-0000-0000-000000000000}"/>
          </ac:spMkLst>
        </pc:spChg>
        <pc:spChg chg="del">
          <ac:chgData name="Hải Ngân Đinh" userId="b56d41eb1ff6fed2" providerId="LiveId" clId="{4AB12D76-5F5A-4A4B-AD08-FA012C0478A3}" dt="2022-12-26T08:19:02.671" v="2121" actId="478"/>
          <ac:spMkLst>
            <pc:docMk/>
            <pc:sldMk cId="0" sldId="263"/>
            <ac:spMk id="677" creationId="{00000000-0000-0000-0000-000000000000}"/>
          </ac:spMkLst>
        </pc:spChg>
        <pc:spChg chg="del">
          <ac:chgData name="Hải Ngân Đinh" userId="b56d41eb1ff6fed2" providerId="LiveId" clId="{4AB12D76-5F5A-4A4B-AD08-FA012C0478A3}" dt="2022-12-26T08:19:02.671" v="2121" actId="478"/>
          <ac:spMkLst>
            <pc:docMk/>
            <pc:sldMk cId="0" sldId="263"/>
            <ac:spMk id="678" creationId="{00000000-0000-0000-0000-000000000000}"/>
          </ac:spMkLst>
        </pc:spChg>
        <pc:spChg chg="del">
          <ac:chgData name="Hải Ngân Đinh" userId="b56d41eb1ff6fed2" providerId="LiveId" clId="{4AB12D76-5F5A-4A4B-AD08-FA012C0478A3}" dt="2022-12-26T08:19:02.671" v="2121" actId="478"/>
          <ac:spMkLst>
            <pc:docMk/>
            <pc:sldMk cId="0" sldId="263"/>
            <ac:spMk id="679" creationId="{00000000-0000-0000-0000-000000000000}"/>
          </ac:spMkLst>
        </pc:spChg>
        <pc:spChg chg="del">
          <ac:chgData name="Hải Ngân Đinh" userId="b56d41eb1ff6fed2" providerId="LiveId" clId="{4AB12D76-5F5A-4A4B-AD08-FA012C0478A3}" dt="2022-12-26T08:19:02.671" v="2121" actId="478"/>
          <ac:spMkLst>
            <pc:docMk/>
            <pc:sldMk cId="0" sldId="263"/>
            <ac:spMk id="680" creationId="{00000000-0000-0000-0000-000000000000}"/>
          </ac:spMkLst>
        </pc:spChg>
        <pc:spChg chg="del">
          <ac:chgData name="Hải Ngân Đinh" userId="b56d41eb1ff6fed2" providerId="LiveId" clId="{4AB12D76-5F5A-4A4B-AD08-FA012C0478A3}" dt="2022-12-26T08:19:02.671" v="2121" actId="478"/>
          <ac:spMkLst>
            <pc:docMk/>
            <pc:sldMk cId="0" sldId="263"/>
            <ac:spMk id="681" creationId="{00000000-0000-0000-0000-000000000000}"/>
          </ac:spMkLst>
        </pc:spChg>
        <pc:spChg chg="del">
          <ac:chgData name="Hải Ngân Đinh" userId="b56d41eb1ff6fed2" providerId="LiveId" clId="{4AB12D76-5F5A-4A4B-AD08-FA012C0478A3}" dt="2022-12-26T08:19:02.671" v="2121" actId="478"/>
          <ac:spMkLst>
            <pc:docMk/>
            <pc:sldMk cId="0" sldId="263"/>
            <ac:spMk id="682" creationId="{00000000-0000-0000-0000-000000000000}"/>
          </ac:spMkLst>
        </pc:spChg>
        <pc:spChg chg="del">
          <ac:chgData name="Hải Ngân Đinh" userId="b56d41eb1ff6fed2" providerId="LiveId" clId="{4AB12D76-5F5A-4A4B-AD08-FA012C0478A3}" dt="2022-12-26T08:19:02.671" v="2121" actId="478"/>
          <ac:spMkLst>
            <pc:docMk/>
            <pc:sldMk cId="0" sldId="263"/>
            <ac:spMk id="683" creationId="{00000000-0000-0000-0000-000000000000}"/>
          </ac:spMkLst>
        </pc:spChg>
        <pc:spChg chg="del">
          <ac:chgData name="Hải Ngân Đinh" userId="b56d41eb1ff6fed2" providerId="LiveId" clId="{4AB12D76-5F5A-4A4B-AD08-FA012C0478A3}" dt="2022-12-26T08:19:02.671" v="2121" actId="478"/>
          <ac:spMkLst>
            <pc:docMk/>
            <pc:sldMk cId="0" sldId="263"/>
            <ac:spMk id="684" creationId="{00000000-0000-0000-0000-000000000000}"/>
          </ac:spMkLst>
        </pc:spChg>
        <pc:spChg chg="del">
          <ac:chgData name="Hải Ngân Đinh" userId="b56d41eb1ff6fed2" providerId="LiveId" clId="{4AB12D76-5F5A-4A4B-AD08-FA012C0478A3}" dt="2022-12-26T08:19:02.671" v="2121" actId="478"/>
          <ac:spMkLst>
            <pc:docMk/>
            <pc:sldMk cId="0" sldId="263"/>
            <ac:spMk id="685" creationId="{00000000-0000-0000-0000-000000000000}"/>
          </ac:spMkLst>
        </pc:spChg>
        <pc:spChg chg="del">
          <ac:chgData name="Hải Ngân Đinh" userId="b56d41eb1ff6fed2" providerId="LiveId" clId="{4AB12D76-5F5A-4A4B-AD08-FA012C0478A3}" dt="2022-12-26T08:19:02.671" v="2121" actId="478"/>
          <ac:spMkLst>
            <pc:docMk/>
            <pc:sldMk cId="0" sldId="263"/>
            <ac:spMk id="686" creationId="{00000000-0000-0000-0000-000000000000}"/>
          </ac:spMkLst>
        </pc:spChg>
        <pc:spChg chg="del">
          <ac:chgData name="Hải Ngân Đinh" userId="b56d41eb1ff6fed2" providerId="LiveId" clId="{4AB12D76-5F5A-4A4B-AD08-FA012C0478A3}" dt="2022-12-26T08:19:02.671" v="2121" actId="478"/>
          <ac:spMkLst>
            <pc:docMk/>
            <pc:sldMk cId="0" sldId="263"/>
            <ac:spMk id="688" creationId="{00000000-0000-0000-0000-000000000000}"/>
          </ac:spMkLst>
        </pc:spChg>
        <pc:spChg chg="del">
          <ac:chgData name="Hải Ngân Đinh" userId="b56d41eb1ff6fed2" providerId="LiveId" clId="{4AB12D76-5F5A-4A4B-AD08-FA012C0478A3}" dt="2022-12-26T08:19:02.671" v="2121" actId="478"/>
          <ac:spMkLst>
            <pc:docMk/>
            <pc:sldMk cId="0" sldId="263"/>
            <ac:spMk id="689" creationId="{00000000-0000-0000-0000-000000000000}"/>
          </ac:spMkLst>
        </pc:spChg>
        <pc:picChg chg="add del mod">
          <ac:chgData name="Hải Ngân Đinh" userId="b56d41eb1ff6fed2" providerId="LiveId" clId="{4AB12D76-5F5A-4A4B-AD08-FA012C0478A3}" dt="2022-12-26T08:23:42.066" v="2191" actId="478"/>
          <ac:picMkLst>
            <pc:docMk/>
            <pc:sldMk cId="0" sldId="263"/>
            <ac:picMk id="24" creationId="{D9297254-95D5-0251-F2F6-A6D9AA3E7A0C}"/>
          </ac:picMkLst>
        </pc:picChg>
        <pc:picChg chg="add mod modCrop">
          <ac:chgData name="Hải Ngân Đinh" userId="b56d41eb1ff6fed2" providerId="LiveId" clId="{4AB12D76-5F5A-4A4B-AD08-FA012C0478A3}" dt="2022-12-26T08:24:06.320" v="2203" actId="1076"/>
          <ac:picMkLst>
            <pc:docMk/>
            <pc:sldMk cId="0" sldId="263"/>
            <ac:picMk id="26" creationId="{540A80DB-C659-42C3-F5DD-0B01F495EEF7}"/>
          </ac:picMkLst>
        </pc:picChg>
        <pc:cxnChg chg="del">
          <ac:chgData name="Hải Ngân Đinh" userId="b56d41eb1ff6fed2" providerId="LiveId" clId="{4AB12D76-5F5A-4A4B-AD08-FA012C0478A3}" dt="2022-12-26T08:19:02.671" v="2121" actId="478"/>
          <ac:cxnSpMkLst>
            <pc:docMk/>
            <pc:sldMk cId="0" sldId="263"/>
            <ac:cxnSpMk id="687" creationId="{00000000-0000-0000-0000-000000000000}"/>
          </ac:cxnSpMkLst>
        </pc:cxnChg>
        <pc:cxnChg chg="del">
          <ac:chgData name="Hải Ngân Đinh" userId="b56d41eb1ff6fed2" providerId="LiveId" clId="{4AB12D76-5F5A-4A4B-AD08-FA012C0478A3}" dt="2022-12-26T08:19:02.671" v="2121" actId="478"/>
          <ac:cxnSpMkLst>
            <pc:docMk/>
            <pc:sldMk cId="0" sldId="263"/>
            <ac:cxnSpMk id="690" creationId="{00000000-0000-0000-0000-000000000000}"/>
          </ac:cxnSpMkLst>
        </pc:cxnChg>
        <pc:cxnChg chg="del">
          <ac:chgData name="Hải Ngân Đinh" userId="b56d41eb1ff6fed2" providerId="LiveId" clId="{4AB12D76-5F5A-4A4B-AD08-FA012C0478A3}" dt="2022-12-26T08:19:02.671" v="2121" actId="478"/>
          <ac:cxnSpMkLst>
            <pc:docMk/>
            <pc:sldMk cId="0" sldId="263"/>
            <ac:cxnSpMk id="691" creationId="{00000000-0000-0000-0000-000000000000}"/>
          </ac:cxnSpMkLst>
        </pc:cxnChg>
        <pc:cxnChg chg="del">
          <ac:chgData name="Hải Ngân Đinh" userId="b56d41eb1ff6fed2" providerId="LiveId" clId="{4AB12D76-5F5A-4A4B-AD08-FA012C0478A3}" dt="2022-12-26T08:19:02.671" v="2121" actId="478"/>
          <ac:cxnSpMkLst>
            <pc:docMk/>
            <pc:sldMk cId="0" sldId="263"/>
            <ac:cxnSpMk id="692" creationId="{00000000-0000-0000-0000-000000000000}"/>
          </ac:cxnSpMkLst>
        </pc:cxnChg>
      </pc:sldChg>
      <pc:sldChg chg="addSp delSp modSp mod modTransition modAnim">
        <pc:chgData name="Hải Ngân Đinh" userId="b56d41eb1ff6fed2" providerId="LiveId" clId="{4AB12D76-5F5A-4A4B-AD08-FA012C0478A3}" dt="2022-12-26T10:11:23.048" v="13578"/>
        <pc:sldMkLst>
          <pc:docMk/>
          <pc:sldMk cId="0" sldId="264"/>
        </pc:sldMkLst>
        <pc:spChg chg="add del mod">
          <ac:chgData name="Hải Ngân Đinh" userId="b56d41eb1ff6fed2" providerId="LiveId" clId="{4AB12D76-5F5A-4A4B-AD08-FA012C0478A3}" dt="2022-12-26T08:24:24.565" v="2205" actId="478"/>
          <ac:spMkLst>
            <pc:docMk/>
            <pc:sldMk cId="0" sldId="264"/>
            <ac:spMk id="3" creationId="{F45F8CFF-5FBA-B364-F807-FA79FD702D5C}"/>
          </ac:spMkLst>
        </pc:spChg>
        <pc:spChg chg="add mod">
          <ac:chgData name="Hải Ngân Đinh" userId="b56d41eb1ff6fed2" providerId="LiveId" clId="{4AB12D76-5F5A-4A4B-AD08-FA012C0478A3}" dt="2022-12-26T08:24:30.655" v="2207" actId="1076"/>
          <ac:spMkLst>
            <pc:docMk/>
            <pc:sldMk cId="0" sldId="264"/>
            <ac:spMk id="4" creationId="{13304D48-F037-C33B-5D21-0184021C010F}"/>
          </ac:spMkLst>
        </pc:spChg>
        <pc:spChg chg="add mod">
          <ac:chgData name="Hải Ngân Đinh" userId="b56d41eb1ff6fed2" providerId="LiveId" clId="{4AB12D76-5F5A-4A4B-AD08-FA012C0478A3}" dt="2022-12-26T08:26:24.307" v="2291" actId="1076"/>
          <ac:spMkLst>
            <pc:docMk/>
            <pc:sldMk cId="0" sldId="264"/>
            <ac:spMk id="6" creationId="{50BCA846-6494-C48C-9E1A-B0306D7A9DCF}"/>
          </ac:spMkLst>
        </pc:spChg>
        <pc:spChg chg="del">
          <ac:chgData name="Hải Ngân Đinh" userId="b56d41eb1ff6fed2" providerId="LiveId" clId="{4AB12D76-5F5A-4A4B-AD08-FA012C0478A3}" dt="2022-12-26T08:24:24.208" v="2204" actId="478"/>
          <ac:spMkLst>
            <pc:docMk/>
            <pc:sldMk cId="0" sldId="264"/>
            <ac:spMk id="697" creationId="{00000000-0000-0000-0000-000000000000}"/>
          </ac:spMkLst>
        </pc:spChg>
        <pc:spChg chg="del">
          <ac:chgData name="Hải Ngân Đinh" userId="b56d41eb1ff6fed2" providerId="LiveId" clId="{4AB12D76-5F5A-4A4B-AD08-FA012C0478A3}" dt="2022-12-26T08:24:24.208" v="2204" actId="478"/>
          <ac:spMkLst>
            <pc:docMk/>
            <pc:sldMk cId="0" sldId="264"/>
            <ac:spMk id="698" creationId="{00000000-0000-0000-0000-000000000000}"/>
          </ac:spMkLst>
        </pc:spChg>
        <pc:spChg chg="del">
          <ac:chgData name="Hải Ngân Đinh" userId="b56d41eb1ff6fed2" providerId="LiveId" clId="{4AB12D76-5F5A-4A4B-AD08-FA012C0478A3}" dt="2022-12-26T08:24:24.208" v="2204" actId="478"/>
          <ac:spMkLst>
            <pc:docMk/>
            <pc:sldMk cId="0" sldId="264"/>
            <ac:spMk id="699" creationId="{00000000-0000-0000-0000-000000000000}"/>
          </ac:spMkLst>
        </pc:spChg>
        <pc:spChg chg="del">
          <ac:chgData name="Hải Ngân Đinh" userId="b56d41eb1ff6fed2" providerId="LiveId" clId="{4AB12D76-5F5A-4A4B-AD08-FA012C0478A3}" dt="2022-12-26T08:24:24.208" v="2204" actId="478"/>
          <ac:spMkLst>
            <pc:docMk/>
            <pc:sldMk cId="0" sldId="264"/>
            <ac:spMk id="700" creationId="{00000000-0000-0000-0000-000000000000}"/>
          </ac:spMkLst>
        </pc:spChg>
        <pc:spChg chg="del">
          <ac:chgData name="Hải Ngân Đinh" userId="b56d41eb1ff6fed2" providerId="LiveId" clId="{4AB12D76-5F5A-4A4B-AD08-FA012C0478A3}" dt="2022-12-26T08:24:24.208" v="2204" actId="478"/>
          <ac:spMkLst>
            <pc:docMk/>
            <pc:sldMk cId="0" sldId="264"/>
            <ac:spMk id="701" creationId="{00000000-0000-0000-0000-000000000000}"/>
          </ac:spMkLst>
        </pc:spChg>
        <pc:spChg chg="del">
          <ac:chgData name="Hải Ngân Đinh" userId="b56d41eb1ff6fed2" providerId="LiveId" clId="{4AB12D76-5F5A-4A4B-AD08-FA012C0478A3}" dt="2022-12-26T08:24:24.208" v="2204" actId="478"/>
          <ac:spMkLst>
            <pc:docMk/>
            <pc:sldMk cId="0" sldId="264"/>
            <ac:spMk id="702" creationId="{00000000-0000-0000-0000-000000000000}"/>
          </ac:spMkLst>
        </pc:spChg>
        <pc:spChg chg="del">
          <ac:chgData name="Hải Ngân Đinh" userId="b56d41eb1ff6fed2" providerId="LiveId" clId="{4AB12D76-5F5A-4A4B-AD08-FA012C0478A3}" dt="2022-12-26T08:24:24.208" v="2204" actId="478"/>
          <ac:spMkLst>
            <pc:docMk/>
            <pc:sldMk cId="0" sldId="264"/>
            <ac:spMk id="703" creationId="{00000000-0000-0000-0000-000000000000}"/>
          </ac:spMkLst>
        </pc:spChg>
        <pc:spChg chg="del">
          <ac:chgData name="Hải Ngân Đinh" userId="b56d41eb1ff6fed2" providerId="LiveId" clId="{4AB12D76-5F5A-4A4B-AD08-FA012C0478A3}" dt="2022-12-26T08:24:24.208" v="2204" actId="478"/>
          <ac:spMkLst>
            <pc:docMk/>
            <pc:sldMk cId="0" sldId="264"/>
            <ac:spMk id="704" creationId="{00000000-0000-0000-0000-000000000000}"/>
          </ac:spMkLst>
        </pc:spChg>
        <pc:spChg chg="del">
          <ac:chgData name="Hải Ngân Đinh" userId="b56d41eb1ff6fed2" providerId="LiveId" clId="{4AB12D76-5F5A-4A4B-AD08-FA012C0478A3}" dt="2022-12-26T08:24:24.208" v="2204" actId="478"/>
          <ac:spMkLst>
            <pc:docMk/>
            <pc:sldMk cId="0" sldId="264"/>
            <ac:spMk id="705" creationId="{00000000-0000-0000-0000-000000000000}"/>
          </ac:spMkLst>
        </pc:spChg>
        <pc:spChg chg="del">
          <ac:chgData name="Hải Ngân Đinh" userId="b56d41eb1ff6fed2" providerId="LiveId" clId="{4AB12D76-5F5A-4A4B-AD08-FA012C0478A3}" dt="2022-12-26T08:24:24.208" v="2204" actId="478"/>
          <ac:spMkLst>
            <pc:docMk/>
            <pc:sldMk cId="0" sldId="264"/>
            <ac:spMk id="720" creationId="{00000000-0000-0000-0000-000000000000}"/>
          </ac:spMkLst>
        </pc:spChg>
        <pc:spChg chg="del">
          <ac:chgData name="Hải Ngân Đinh" userId="b56d41eb1ff6fed2" providerId="LiveId" clId="{4AB12D76-5F5A-4A4B-AD08-FA012C0478A3}" dt="2022-12-26T08:24:24.208" v="2204" actId="478"/>
          <ac:spMkLst>
            <pc:docMk/>
            <pc:sldMk cId="0" sldId="264"/>
            <ac:spMk id="721" creationId="{00000000-0000-0000-0000-000000000000}"/>
          </ac:spMkLst>
        </pc:spChg>
        <pc:spChg chg="del">
          <ac:chgData name="Hải Ngân Đinh" userId="b56d41eb1ff6fed2" providerId="LiveId" clId="{4AB12D76-5F5A-4A4B-AD08-FA012C0478A3}" dt="2022-12-26T08:24:24.208" v="2204" actId="478"/>
          <ac:spMkLst>
            <pc:docMk/>
            <pc:sldMk cId="0" sldId="264"/>
            <ac:spMk id="722" creationId="{00000000-0000-0000-0000-000000000000}"/>
          </ac:spMkLst>
        </pc:spChg>
        <pc:grpChg chg="del">
          <ac:chgData name="Hải Ngân Đinh" userId="b56d41eb1ff6fed2" providerId="LiveId" clId="{4AB12D76-5F5A-4A4B-AD08-FA012C0478A3}" dt="2022-12-26T08:24:24.208" v="2204" actId="478"/>
          <ac:grpSpMkLst>
            <pc:docMk/>
            <pc:sldMk cId="0" sldId="264"/>
            <ac:grpSpMk id="706" creationId="{00000000-0000-0000-0000-000000000000}"/>
          </ac:grpSpMkLst>
        </pc:grpChg>
        <pc:grpChg chg="del">
          <ac:chgData name="Hải Ngân Đinh" userId="b56d41eb1ff6fed2" providerId="LiveId" clId="{4AB12D76-5F5A-4A4B-AD08-FA012C0478A3}" dt="2022-12-26T08:24:24.208" v="2204" actId="478"/>
          <ac:grpSpMkLst>
            <pc:docMk/>
            <pc:sldMk cId="0" sldId="264"/>
            <ac:grpSpMk id="715" creationId="{00000000-0000-0000-0000-000000000000}"/>
          </ac:grpSpMkLst>
        </pc:grpChg>
      </pc:sldChg>
      <pc:sldChg chg="del">
        <pc:chgData name="Hải Ngân Đinh" userId="b56d41eb1ff6fed2" providerId="LiveId" clId="{4AB12D76-5F5A-4A4B-AD08-FA012C0478A3}" dt="2022-12-26T10:07:14.750" v="13468" actId="2696"/>
        <pc:sldMkLst>
          <pc:docMk/>
          <pc:sldMk cId="0" sldId="265"/>
        </pc:sldMkLst>
      </pc:sldChg>
      <pc:sldChg chg="addSp delSp modSp mod ord modTransition modAnim">
        <pc:chgData name="Hải Ngân Đinh" userId="b56d41eb1ff6fed2" providerId="LiveId" clId="{4AB12D76-5F5A-4A4B-AD08-FA012C0478A3}" dt="2022-12-26T10:12:25.170" v="13602"/>
        <pc:sldMkLst>
          <pc:docMk/>
          <pc:sldMk cId="0" sldId="266"/>
        </pc:sldMkLst>
        <pc:spChg chg="add del mod">
          <ac:chgData name="Hải Ngân Đinh" userId="b56d41eb1ff6fed2" providerId="LiveId" clId="{4AB12D76-5F5A-4A4B-AD08-FA012C0478A3}" dt="2022-12-26T08:31:19.177" v="2704" actId="478"/>
          <ac:spMkLst>
            <pc:docMk/>
            <pc:sldMk cId="0" sldId="266"/>
            <ac:spMk id="3" creationId="{FC190EC0-A989-EB20-223C-0015571D441B}"/>
          </ac:spMkLst>
        </pc:spChg>
        <pc:spChg chg="add del mod">
          <ac:chgData name="Hải Ngân Đinh" userId="b56d41eb1ff6fed2" providerId="LiveId" clId="{4AB12D76-5F5A-4A4B-AD08-FA012C0478A3}" dt="2022-12-26T08:31:19.177" v="2704" actId="478"/>
          <ac:spMkLst>
            <pc:docMk/>
            <pc:sldMk cId="0" sldId="266"/>
            <ac:spMk id="5" creationId="{01CD7670-866D-A4E0-807B-DACA02E278FE}"/>
          </ac:spMkLst>
        </pc:spChg>
        <pc:spChg chg="add del mod">
          <ac:chgData name="Hải Ngân Đinh" userId="b56d41eb1ff6fed2" providerId="LiveId" clId="{4AB12D76-5F5A-4A4B-AD08-FA012C0478A3}" dt="2022-12-26T08:31:19.177" v="2704" actId="478"/>
          <ac:spMkLst>
            <pc:docMk/>
            <pc:sldMk cId="0" sldId="266"/>
            <ac:spMk id="7" creationId="{DAD179A9-6A82-7576-ACA8-DF61CDB52DE7}"/>
          </ac:spMkLst>
        </pc:spChg>
        <pc:spChg chg="add del mod">
          <ac:chgData name="Hải Ngân Đinh" userId="b56d41eb1ff6fed2" providerId="LiveId" clId="{4AB12D76-5F5A-4A4B-AD08-FA012C0478A3}" dt="2022-12-26T08:31:19.177" v="2704" actId="478"/>
          <ac:spMkLst>
            <pc:docMk/>
            <pc:sldMk cId="0" sldId="266"/>
            <ac:spMk id="9" creationId="{E1654CEF-DB09-6603-99B2-87670F027103}"/>
          </ac:spMkLst>
        </pc:spChg>
        <pc:spChg chg="add del mod">
          <ac:chgData name="Hải Ngân Đinh" userId="b56d41eb1ff6fed2" providerId="LiveId" clId="{4AB12D76-5F5A-4A4B-AD08-FA012C0478A3}" dt="2022-12-26T08:31:19.177" v="2704" actId="478"/>
          <ac:spMkLst>
            <pc:docMk/>
            <pc:sldMk cId="0" sldId="266"/>
            <ac:spMk id="11" creationId="{147075E5-0F95-7379-2E43-E3F288773B60}"/>
          </ac:spMkLst>
        </pc:spChg>
        <pc:spChg chg="add del mod">
          <ac:chgData name="Hải Ngân Đinh" userId="b56d41eb1ff6fed2" providerId="LiveId" clId="{4AB12D76-5F5A-4A4B-AD08-FA012C0478A3}" dt="2022-12-26T08:31:19.177" v="2704" actId="478"/>
          <ac:spMkLst>
            <pc:docMk/>
            <pc:sldMk cId="0" sldId="266"/>
            <ac:spMk id="13" creationId="{4D7E7ADF-150C-70AA-5D34-1A3172854D04}"/>
          </ac:spMkLst>
        </pc:spChg>
        <pc:spChg chg="add del mod">
          <ac:chgData name="Hải Ngân Đinh" userId="b56d41eb1ff6fed2" providerId="LiveId" clId="{4AB12D76-5F5A-4A4B-AD08-FA012C0478A3}" dt="2022-12-26T08:31:19.177" v="2704" actId="478"/>
          <ac:spMkLst>
            <pc:docMk/>
            <pc:sldMk cId="0" sldId="266"/>
            <ac:spMk id="15" creationId="{D6121F03-98B1-8B4D-CC28-187C4397021F}"/>
          </ac:spMkLst>
        </pc:spChg>
        <pc:spChg chg="add del mod">
          <ac:chgData name="Hải Ngân Đinh" userId="b56d41eb1ff6fed2" providerId="LiveId" clId="{4AB12D76-5F5A-4A4B-AD08-FA012C0478A3}" dt="2022-12-26T08:31:19.177" v="2704" actId="478"/>
          <ac:spMkLst>
            <pc:docMk/>
            <pc:sldMk cId="0" sldId="266"/>
            <ac:spMk id="17" creationId="{B3CBF735-4A92-97BD-9298-B01AD325B133}"/>
          </ac:spMkLst>
        </pc:spChg>
        <pc:spChg chg="add del mod">
          <ac:chgData name="Hải Ngân Đinh" userId="b56d41eb1ff6fed2" providerId="LiveId" clId="{4AB12D76-5F5A-4A4B-AD08-FA012C0478A3}" dt="2022-12-26T08:31:19.177" v="2704" actId="478"/>
          <ac:spMkLst>
            <pc:docMk/>
            <pc:sldMk cId="0" sldId="266"/>
            <ac:spMk id="19" creationId="{FF674706-8938-3DF6-F165-EE858AB7DDED}"/>
          </ac:spMkLst>
        </pc:spChg>
        <pc:spChg chg="add mod">
          <ac:chgData name="Hải Ngân Đinh" userId="b56d41eb1ff6fed2" providerId="LiveId" clId="{4AB12D76-5F5A-4A4B-AD08-FA012C0478A3}" dt="2022-12-26T08:31:30.928" v="2706" actId="1076"/>
          <ac:spMkLst>
            <pc:docMk/>
            <pc:sldMk cId="0" sldId="266"/>
            <ac:spMk id="20" creationId="{07068683-59BF-06B5-5143-518F486BFFF0}"/>
          </ac:spMkLst>
        </pc:spChg>
        <pc:spChg chg="add mod">
          <ac:chgData name="Hải Ngân Đinh" userId="b56d41eb1ff6fed2" providerId="LiveId" clId="{4AB12D76-5F5A-4A4B-AD08-FA012C0478A3}" dt="2022-12-26T08:35:51.721" v="3213" actId="20577"/>
          <ac:spMkLst>
            <pc:docMk/>
            <pc:sldMk cId="0" sldId="266"/>
            <ac:spMk id="21" creationId="{394A7602-60E1-4327-440F-A87C09F68B3C}"/>
          </ac:spMkLst>
        </pc:spChg>
        <pc:spChg chg="add mod">
          <ac:chgData name="Hải Ngân Đinh" userId="b56d41eb1ff6fed2" providerId="LiveId" clId="{4AB12D76-5F5A-4A4B-AD08-FA012C0478A3}" dt="2022-12-26T08:35:06.074" v="3202" actId="1076"/>
          <ac:spMkLst>
            <pc:docMk/>
            <pc:sldMk cId="0" sldId="266"/>
            <ac:spMk id="22" creationId="{64651ACD-3E48-AC2E-3442-E664139E6A2E}"/>
          </ac:spMkLst>
        </pc:spChg>
        <pc:spChg chg="add mod">
          <ac:chgData name="Hải Ngân Đinh" userId="b56d41eb1ff6fed2" providerId="LiveId" clId="{4AB12D76-5F5A-4A4B-AD08-FA012C0478A3}" dt="2022-12-26T08:35:06.074" v="3202" actId="1076"/>
          <ac:spMkLst>
            <pc:docMk/>
            <pc:sldMk cId="0" sldId="266"/>
            <ac:spMk id="23" creationId="{AB96DC36-6911-83FB-0F21-60A3BA0AE8E3}"/>
          </ac:spMkLst>
        </pc:spChg>
        <pc:spChg chg="add mod">
          <ac:chgData name="Hải Ngân Đinh" userId="b56d41eb1ff6fed2" providerId="LiveId" clId="{4AB12D76-5F5A-4A4B-AD08-FA012C0478A3}" dt="2022-12-26T08:35:06.074" v="3202" actId="1076"/>
          <ac:spMkLst>
            <pc:docMk/>
            <pc:sldMk cId="0" sldId="266"/>
            <ac:spMk id="24" creationId="{B09A1D2B-D8DE-3ACA-061F-823E6895314B}"/>
          </ac:spMkLst>
        </pc:spChg>
        <pc:spChg chg="del">
          <ac:chgData name="Hải Ngân Đinh" userId="b56d41eb1ff6fed2" providerId="LiveId" clId="{4AB12D76-5F5A-4A4B-AD08-FA012C0478A3}" dt="2022-12-26T08:31:18.882" v="2703" actId="478"/>
          <ac:spMkLst>
            <pc:docMk/>
            <pc:sldMk cId="0" sldId="266"/>
            <ac:spMk id="745" creationId="{00000000-0000-0000-0000-000000000000}"/>
          </ac:spMkLst>
        </pc:spChg>
        <pc:spChg chg="del">
          <ac:chgData name="Hải Ngân Đinh" userId="b56d41eb1ff6fed2" providerId="LiveId" clId="{4AB12D76-5F5A-4A4B-AD08-FA012C0478A3}" dt="2022-12-26T08:31:18.882" v="2703" actId="478"/>
          <ac:spMkLst>
            <pc:docMk/>
            <pc:sldMk cId="0" sldId="266"/>
            <ac:spMk id="746" creationId="{00000000-0000-0000-0000-000000000000}"/>
          </ac:spMkLst>
        </pc:spChg>
        <pc:spChg chg="del">
          <ac:chgData name="Hải Ngân Đinh" userId="b56d41eb1ff6fed2" providerId="LiveId" clId="{4AB12D76-5F5A-4A4B-AD08-FA012C0478A3}" dt="2022-12-26T08:31:18.882" v="2703" actId="478"/>
          <ac:spMkLst>
            <pc:docMk/>
            <pc:sldMk cId="0" sldId="266"/>
            <ac:spMk id="747" creationId="{00000000-0000-0000-0000-000000000000}"/>
          </ac:spMkLst>
        </pc:spChg>
        <pc:spChg chg="del">
          <ac:chgData name="Hải Ngân Đinh" userId="b56d41eb1ff6fed2" providerId="LiveId" clId="{4AB12D76-5F5A-4A4B-AD08-FA012C0478A3}" dt="2022-12-26T08:31:18.882" v="2703" actId="478"/>
          <ac:spMkLst>
            <pc:docMk/>
            <pc:sldMk cId="0" sldId="266"/>
            <ac:spMk id="748" creationId="{00000000-0000-0000-0000-000000000000}"/>
          </ac:spMkLst>
        </pc:spChg>
        <pc:spChg chg="del">
          <ac:chgData name="Hải Ngân Đinh" userId="b56d41eb1ff6fed2" providerId="LiveId" clId="{4AB12D76-5F5A-4A4B-AD08-FA012C0478A3}" dt="2022-12-26T08:31:18.882" v="2703" actId="478"/>
          <ac:spMkLst>
            <pc:docMk/>
            <pc:sldMk cId="0" sldId="266"/>
            <ac:spMk id="749" creationId="{00000000-0000-0000-0000-000000000000}"/>
          </ac:spMkLst>
        </pc:spChg>
        <pc:spChg chg="del">
          <ac:chgData name="Hải Ngân Đinh" userId="b56d41eb1ff6fed2" providerId="LiveId" clId="{4AB12D76-5F5A-4A4B-AD08-FA012C0478A3}" dt="2022-12-26T08:31:18.882" v="2703" actId="478"/>
          <ac:spMkLst>
            <pc:docMk/>
            <pc:sldMk cId="0" sldId="266"/>
            <ac:spMk id="750" creationId="{00000000-0000-0000-0000-000000000000}"/>
          </ac:spMkLst>
        </pc:spChg>
        <pc:spChg chg="del">
          <ac:chgData name="Hải Ngân Đinh" userId="b56d41eb1ff6fed2" providerId="LiveId" clId="{4AB12D76-5F5A-4A4B-AD08-FA012C0478A3}" dt="2022-12-26T08:31:18.882" v="2703" actId="478"/>
          <ac:spMkLst>
            <pc:docMk/>
            <pc:sldMk cId="0" sldId="266"/>
            <ac:spMk id="751" creationId="{00000000-0000-0000-0000-000000000000}"/>
          </ac:spMkLst>
        </pc:spChg>
        <pc:spChg chg="del">
          <ac:chgData name="Hải Ngân Đinh" userId="b56d41eb1ff6fed2" providerId="LiveId" clId="{4AB12D76-5F5A-4A4B-AD08-FA012C0478A3}" dt="2022-12-26T08:31:18.882" v="2703" actId="478"/>
          <ac:spMkLst>
            <pc:docMk/>
            <pc:sldMk cId="0" sldId="266"/>
            <ac:spMk id="752" creationId="{00000000-0000-0000-0000-000000000000}"/>
          </ac:spMkLst>
        </pc:spChg>
        <pc:spChg chg="del">
          <ac:chgData name="Hải Ngân Đinh" userId="b56d41eb1ff6fed2" providerId="LiveId" clId="{4AB12D76-5F5A-4A4B-AD08-FA012C0478A3}" dt="2022-12-26T08:31:18.882" v="2703" actId="478"/>
          <ac:spMkLst>
            <pc:docMk/>
            <pc:sldMk cId="0" sldId="266"/>
            <ac:spMk id="753" creationId="{00000000-0000-0000-0000-000000000000}"/>
          </ac:spMkLst>
        </pc:spChg>
        <pc:spChg chg="del">
          <ac:chgData name="Hải Ngân Đinh" userId="b56d41eb1ff6fed2" providerId="LiveId" clId="{4AB12D76-5F5A-4A4B-AD08-FA012C0478A3}" dt="2022-12-26T08:31:18.882" v="2703" actId="478"/>
          <ac:spMkLst>
            <pc:docMk/>
            <pc:sldMk cId="0" sldId="266"/>
            <ac:spMk id="754" creationId="{00000000-0000-0000-0000-000000000000}"/>
          </ac:spMkLst>
        </pc:spChg>
        <pc:picChg chg="del">
          <ac:chgData name="Hải Ngân Đinh" userId="b56d41eb1ff6fed2" providerId="LiveId" clId="{4AB12D76-5F5A-4A4B-AD08-FA012C0478A3}" dt="2022-12-26T08:31:18.882" v="2703" actId="478"/>
          <ac:picMkLst>
            <pc:docMk/>
            <pc:sldMk cId="0" sldId="266"/>
            <ac:picMk id="755" creationId="{00000000-0000-0000-0000-000000000000}"/>
          </ac:picMkLst>
        </pc:picChg>
        <pc:cxnChg chg="add mod">
          <ac:chgData name="Hải Ngân Đinh" userId="b56d41eb1ff6fed2" providerId="LiveId" clId="{4AB12D76-5F5A-4A4B-AD08-FA012C0478A3}" dt="2022-12-26T08:35:33.028" v="3210" actId="1582"/>
          <ac:cxnSpMkLst>
            <pc:docMk/>
            <pc:sldMk cId="0" sldId="266"/>
            <ac:cxnSpMk id="26" creationId="{D72B60F1-D4F6-1478-DD95-A5D64AF6D98C}"/>
          </ac:cxnSpMkLst>
        </pc:cxnChg>
        <pc:cxnChg chg="add mod">
          <ac:chgData name="Hải Ngân Đinh" userId="b56d41eb1ff6fed2" providerId="LiveId" clId="{4AB12D76-5F5A-4A4B-AD08-FA012C0478A3}" dt="2022-12-26T08:35:33.028" v="3210" actId="1582"/>
          <ac:cxnSpMkLst>
            <pc:docMk/>
            <pc:sldMk cId="0" sldId="266"/>
            <ac:cxnSpMk id="28" creationId="{99A34776-922F-A04E-20BA-8C080F20DC9F}"/>
          </ac:cxnSpMkLst>
        </pc:cxnChg>
        <pc:cxnChg chg="add mod">
          <ac:chgData name="Hải Ngân Đinh" userId="b56d41eb1ff6fed2" providerId="LiveId" clId="{4AB12D76-5F5A-4A4B-AD08-FA012C0478A3}" dt="2022-12-26T08:35:33.028" v="3210" actId="1582"/>
          <ac:cxnSpMkLst>
            <pc:docMk/>
            <pc:sldMk cId="0" sldId="266"/>
            <ac:cxnSpMk id="32" creationId="{6C92023F-2163-F756-DC77-FB4503C8FD3F}"/>
          </ac:cxnSpMkLst>
        </pc:cxnChg>
      </pc:sldChg>
      <pc:sldChg chg="addSp delSp modSp mod ord modTransition modAnim">
        <pc:chgData name="Hải Ngân Đinh" userId="b56d41eb1ff6fed2" providerId="LiveId" clId="{4AB12D76-5F5A-4A4B-AD08-FA012C0478A3}" dt="2022-12-26T10:13:45.016" v="13632"/>
        <pc:sldMkLst>
          <pc:docMk/>
          <pc:sldMk cId="0" sldId="267"/>
        </pc:sldMkLst>
        <pc:spChg chg="add del mod">
          <ac:chgData name="Hải Ngân Đinh" userId="b56d41eb1ff6fed2" providerId="LiveId" clId="{4AB12D76-5F5A-4A4B-AD08-FA012C0478A3}" dt="2022-12-26T08:46:22.964" v="4520" actId="478"/>
          <ac:spMkLst>
            <pc:docMk/>
            <pc:sldMk cId="0" sldId="267"/>
            <ac:spMk id="3" creationId="{E27E6740-5E73-C520-2D55-1FDB90284777}"/>
          </ac:spMkLst>
        </pc:spChg>
        <pc:spChg chg="add mod">
          <ac:chgData name="Hải Ngân Đinh" userId="b56d41eb1ff6fed2" providerId="LiveId" clId="{4AB12D76-5F5A-4A4B-AD08-FA012C0478A3}" dt="2022-12-26T08:46:26.023" v="4521"/>
          <ac:spMkLst>
            <pc:docMk/>
            <pc:sldMk cId="0" sldId="267"/>
            <ac:spMk id="4" creationId="{799701F9-B206-A83A-723A-FECB99B8A763}"/>
          </ac:spMkLst>
        </pc:spChg>
        <pc:spChg chg="add mod">
          <ac:chgData name="Hải Ngân Đinh" userId="b56d41eb1ff6fed2" providerId="LiveId" clId="{4AB12D76-5F5A-4A4B-AD08-FA012C0478A3}" dt="2022-12-26T08:47:50.009" v="4922" actId="5793"/>
          <ac:spMkLst>
            <pc:docMk/>
            <pc:sldMk cId="0" sldId="267"/>
            <ac:spMk id="5" creationId="{FAF54100-9828-31C4-F652-BEE2B03965A6}"/>
          </ac:spMkLst>
        </pc:spChg>
        <pc:spChg chg="del">
          <ac:chgData name="Hải Ngân Đinh" userId="b56d41eb1ff6fed2" providerId="LiveId" clId="{4AB12D76-5F5A-4A4B-AD08-FA012C0478A3}" dt="2022-12-26T08:46:22.649" v="4519" actId="478"/>
          <ac:spMkLst>
            <pc:docMk/>
            <pc:sldMk cId="0" sldId="267"/>
            <ac:spMk id="760" creationId="{00000000-0000-0000-0000-000000000000}"/>
          </ac:spMkLst>
        </pc:spChg>
        <pc:spChg chg="del">
          <ac:chgData name="Hải Ngân Đinh" userId="b56d41eb1ff6fed2" providerId="LiveId" clId="{4AB12D76-5F5A-4A4B-AD08-FA012C0478A3}" dt="2022-12-26T08:46:22.649" v="4519" actId="478"/>
          <ac:spMkLst>
            <pc:docMk/>
            <pc:sldMk cId="0" sldId="267"/>
            <ac:spMk id="761" creationId="{00000000-0000-0000-0000-000000000000}"/>
          </ac:spMkLst>
        </pc:spChg>
        <pc:spChg chg="del">
          <ac:chgData name="Hải Ngân Đinh" userId="b56d41eb1ff6fed2" providerId="LiveId" clId="{4AB12D76-5F5A-4A4B-AD08-FA012C0478A3}" dt="2022-12-26T08:46:22.649" v="4519" actId="478"/>
          <ac:spMkLst>
            <pc:docMk/>
            <pc:sldMk cId="0" sldId="267"/>
            <ac:spMk id="762" creationId="{00000000-0000-0000-0000-000000000000}"/>
          </ac:spMkLst>
        </pc:spChg>
        <pc:spChg chg="del">
          <ac:chgData name="Hải Ngân Đinh" userId="b56d41eb1ff6fed2" providerId="LiveId" clId="{4AB12D76-5F5A-4A4B-AD08-FA012C0478A3}" dt="2022-12-26T08:46:22.649" v="4519" actId="478"/>
          <ac:spMkLst>
            <pc:docMk/>
            <pc:sldMk cId="0" sldId="267"/>
            <ac:spMk id="763" creationId="{00000000-0000-0000-0000-000000000000}"/>
          </ac:spMkLst>
        </pc:spChg>
        <pc:spChg chg="del">
          <ac:chgData name="Hải Ngân Đinh" userId="b56d41eb1ff6fed2" providerId="LiveId" clId="{4AB12D76-5F5A-4A4B-AD08-FA012C0478A3}" dt="2022-12-26T08:46:22.649" v="4519" actId="478"/>
          <ac:spMkLst>
            <pc:docMk/>
            <pc:sldMk cId="0" sldId="267"/>
            <ac:spMk id="764" creationId="{00000000-0000-0000-0000-000000000000}"/>
          </ac:spMkLst>
        </pc:spChg>
        <pc:spChg chg="del">
          <ac:chgData name="Hải Ngân Đinh" userId="b56d41eb1ff6fed2" providerId="LiveId" clId="{4AB12D76-5F5A-4A4B-AD08-FA012C0478A3}" dt="2022-12-26T08:46:22.649" v="4519" actId="478"/>
          <ac:spMkLst>
            <pc:docMk/>
            <pc:sldMk cId="0" sldId="267"/>
            <ac:spMk id="765" creationId="{00000000-0000-0000-0000-000000000000}"/>
          </ac:spMkLst>
        </pc:spChg>
        <pc:spChg chg="del">
          <ac:chgData name="Hải Ngân Đinh" userId="b56d41eb1ff6fed2" providerId="LiveId" clId="{4AB12D76-5F5A-4A4B-AD08-FA012C0478A3}" dt="2022-12-26T08:46:22.649" v="4519" actId="478"/>
          <ac:spMkLst>
            <pc:docMk/>
            <pc:sldMk cId="0" sldId="267"/>
            <ac:spMk id="766" creationId="{00000000-0000-0000-0000-000000000000}"/>
          </ac:spMkLst>
        </pc:spChg>
        <pc:spChg chg="del">
          <ac:chgData name="Hải Ngân Đinh" userId="b56d41eb1ff6fed2" providerId="LiveId" clId="{4AB12D76-5F5A-4A4B-AD08-FA012C0478A3}" dt="2022-12-26T08:46:22.649" v="4519" actId="478"/>
          <ac:spMkLst>
            <pc:docMk/>
            <pc:sldMk cId="0" sldId="267"/>
            <ac:spMk id="768" creationId="{00000000-0000-0000-0000-000000000000}"/>
          </ac:spMkLst>
        </pc:spChg>
        <pc:spChg chg="del">
          <ac:chgData name="Hải Ngân Đinh" userId="b56d41eb1ff6fed2" providerId="LiveId" clId="{4AB12D76-5F5A-4A4B-AD08-FA012C0478A3}" dt="2022-12-26T08:46:22.649" v="4519" actId="478"/>
          <ac:spMkLst>
            <pc:docMk/>
            <pc:sldMk cId="0" sldId="267"/>
            <ac:spMk id="769" creationId="{00000000-0000-0000-0000-000000000000}"/>
          </ac:spMkLst>
        </pc:spChg>
        <pc:spChg chg="del">
          <ac:chgData name="Hải Ngân Đinh" userId="b56d41eb1ff6fed2" providerId="LiveId" clId="{4AB12D76-5F5A-4A4B-AD08-FA012C0478A3}" dt="2022-12-26T08:46:22.649" v="4519" actId="478"/>
          <ac:spMkLst>
            <pc:docMk/>
            <pc:sldMk cId="0" sldId="267"/>
            <ac:spMk id="770" creationId="{00000000-0000-0000-0000-000000000000}"/>
          </ac:spMkLst>
        </pc:spChg>
        <pc:spChg chg="del">
          <ac:chgData name="Hải Ngân Đinh" userId="b56d41eb1ff6fed2" providerId="LiveId" clId="{4AB12D76-5F5A-4A4B-AD08-FA012C0478A3}" dt="2022-12-26T08:46:22.649" v="4519" actId="478"/>
          <ac:spMkLst>
            <pc:docMk/>
            <pc:sldMk cId="0" sldId="267"/>
            <ac:spMk id="771" creationId="{00000000-0000-0000-0000-000000000000}"/>
          </ac:spMkLst>
        </pc:spChg>
        <pc:spChg chg="del">
          <ac:chgData name="Hải Ngân Đinh" userId="b56d41eb1ff6fed2" providerId="LiveId" clId="{4AB12D76-5F5A-4A4B-AD08-FA012C0478A3}" dt="2022-12-26T08:46:22.649" v="4519" actId="478"/>
          <ac:spMkLst>
            <pc:docMk/>
            <pc:sldMk cId="0" sldId="267"/>
            <ac:spMk id="772" creationId="{00000000-0000-0000-0000-000000000000}"/>
          </ac:spMkLst>
        </pc:spChg>
        <pc:spChg chg="del">
          <ac:chgData name="Hải Ngân Đinh" userId="b56d41eb1ff6fed2" providerId="LiveId" clId="{4AB12D76-5F5A-4A4B-AD08-FA012C0478A3}" dt="2022-12-26T08:46:22.649" v="4519" actId="478"/>
          <ac:spMkLst>
            <pc:docMk/>
            <pc:sldMk cId="0" sldId="267"/>
            <ac:spMk id="773" creationId="{00000000-0000-0000-0000-000000000000}"/>
          </ac:spMkLst>
        </pc:spChg>
        <pc:spChg chg="del">
          <ac:chgData name="Hải Ngân Đinh" userId="b56d41eb1ff6fed2" providerId="LiveId" clId="{4AB12D76-5F5A-4A4B-AD08-FA012C0478A3}" dt="2022-12-26T08:46:22.649" v="4519" actId="478"/>
          <ac:spMkLst>
            <pc:docMk/>
            <pc:sldMk cId="0" sldId="267"/>
            <ac:spMk id="774" creationId="{00000000-0000-0000-0000-000000000000}"/>
          </ac:spMkLst>
        </pc:spChg>
        <pc:spChg chg="del">
          <ac:chgData name="Hải Ngân Đinh" userId="b56d41eb1ff6fed2" providerId="LiveId" clId="{4AB12D76-5F5A-4A4B-AD08-FA012C0478A3}" dt="2022-12-26T08:46:22.649" v="4519" actId="478"/>
          <ac:spMkLst>
            <pc:docMk/>
            <pc:sldMk cId="0" sldId="267"/>
            <ac:spMk id="775" creationId="{00000000-0000-0000-0000-000000000000}"/>
          </ac:spMkLst>
        </pc:spChg>
        <pc:spChg chg="del">
          <ac:chgData name="Hải Ngân Đinh" userId="b56d41eb1ff6fed2" providerId="LiveId" clId="{4AB12D76-5F5A-4A4B-AD08-FA012C0478A3}" dt="2022-12-26T08:46:22.649" v="4519" actId="478"/>
          <ac:spMkLst>
            <pc:docMk/>
            <pc:sldMk cId="0" sldId="267"/>
            <ac:spMk id="776" creationId="{00000000-0000-0000-0000-000000000000}"/>
          </ac:spMkLst>
        </pc:spChg>
        <pc:spChg chg="del">
          <ac:chgData name="Hải Ngân Đinh" userId="b56d41eb1ff6fed2" providerId="LiveId" clId="{4AB12D76-5F5A-4A4B-AD08-FA012C0478A3}" dt="2022-12-26T08:46:22.649" v="4519" actId="478"/>
          <ac:spMkLst>
            <pc:docMk/>
            <pc:sldMk cId="0" sldId="267"/>
            <ac:spMk id="777" creationId="{00000000-0000-0000-0000-000000000000}"/>
          </ac:spMkLst>
        </pc:spChg>
        <pc:spChg chg="del">
          <ac:chgData name="Hải Ngân Đinh" userId="b56d41eb1ff6fed2" providerId="LiveId" clId="{4AB12D76-5F5A-4A4B-AD08-FA012C0478A3}" dt="2022-12-26T08:46:22.649" v="4519" actId="478"/>
          <ac:spMkLst>
            <pc:docMk/>
            <pc:sldMk cId="0" sldId="267"/>
            <ac:spMk id="778" creationId="{00000000-0000-0000-0000-000000000000}"/>
          </ac:spMkLst>
        </pc:spChg>
        <pc:spChg chg="del">
          <ac:chgData name="Hải Ngân Đinh" userId="b56d41eb1ff6fed2" providerId="LiveId" clId="{4AB12D76-5F5A-4A4B-AD08-FA012C0478A3}" dt="2022-12-26T08:46:22.649" v="4519" actId="478"/>
          <ac:spMkLst>
            <pc:docMk/>
            <pc:sldMk cId="0" sldId="267"/>
            <ac:spMk id="779" creationId="{00000000-0000-0000-0000-000000000000}"/>
          </ac:spMkLst>
        </pc:spChg>
        <pc:spChg chg="del">
          <ac:chgData name="Hải Ngân Đinh" userId="b56d41eb1ff6fed2" providerId="LiveId" clId="{4AB12D76-5F5A-4A4B-AD08-FA012C0478A3}" dt="2022-12-26T08:46:22.649" v="4519" actId="478"/>
          <ac:spMkLst>
            <pc:docMk/>
            <pc:sldMk cId="0" sldId="267"/>
            <ac:spMk id="780" creationId="{00000000-0000-0000-0000-000000000000}"/>
          </ac:spMkLst>
        </pc:spChg>
        <pc:spChg chg="del">
          <ac:chgData name="Hải Ngân Đinh" userId="b56d41eb1ff6fed2" providerId="LiveId" clId="{4AB12D76-5F5A-4A4B-AD08-FA012C0478A3}" dt="2022-12-26T08:46:22.649" v="4519" actId="478"/>
          <ac:spMkLst>
            <pc:docMk/>
            <pc:sldMk cId="0" sldId="267"/>
            <ac:spMk id="781" creationId="{00000000-0000-0000-0000-000000000000}"/>
          </ac:spMkLst>
        </pc:spChg>
        <pc:spChg chg="del">
          <ac:chgData name="Hải Ngân Đinh" userId="b56d41eb1ff6fed2" providerId="LiveId" clId="{4AB12D76-5F5A-4A4B-AD08-FA012C0478A3}" dt="2022-12-26T08:46:22.649" v="4519" actId="478"/>
          <ac:spMkLst>
            <pc:docMk/>
            <pc:sldMk cId="0" sldId="267"/>
            <ac:spMk id="782" creationId="{00000000-0000-0000-0000-000000000000}"/>
          </ac:spMkLst>
        </pc:spChg>
        <pc:spChg chg="del">
          <ac:chgData name="Hải Ngân Đinh" userId="b56d41eb1ff6fed2" providerId="LiveId" clId="{4AB12D76-5F5A-4A4B-AD08-FA012C0478A3}" dt="2022-12-26T08:46:22.649" v="4519" actId="478"/>
          <ac:spMkLst>
            <pc:docMk/>
            <pc:sldMk cId="0" sldId="267"/>
            <ac:spMk id="783" creationId="{00000000-0000-0000-0000-000000000000}"/>
          </ac:spMkLst>
        </pc:spChg>
        <pc:spChg chg="del">
          <ac:chgData name="Hải Ngân Đinh" userId="b56d41eb1ff6fed2" providerId="LiveId" clId="{4AB12D76-5F5A-4A4B-AD08-FA012C0478A3}" dt="2022-12-26T08:46:22.649" v="4519" actId="478"/>
          <ac:spMkLst>
            <pc:docMk/>
            <pc:sldMk cId="0" sldId="267"/>
            <ac:spMk id="784" creationId="{00000000-0000-0000-0000-000000000000}"/>
          </ac:spMkLst>
        </pc:spChg>
        <pc:grpChg chg="del">
          <ac:chgData name="Hải Ngân Đinh" userId="b56d41eb1ff6fed2" providerId="LiveId" clId="{4AB12D76-5F5A-4A4B-AD08-FA012C0478A3}" dt="2022-12-26T08:46:22.649" v="4519" actId="478"/>
          <ac:grpSpMkLst>
            <pc:docMk/>
            <pc:sldMk cId="0" sldId="267"/>
            <ac:grpSpMk id="785" creationId="{00000000-0000-0000-0000-000000000000}"/>
          </ac:grpSpMkLst>
        </pc:grpChg>
        <pc:grpChg chg="del">
          <ac:chgData name="Hải Ngân Đinh" userId="b56d41eb1ff6fed2" providerId="LiveId" clId="{4AB12D76-5F5A-4A4B-AD08-FA012C0478A3}" dt="2022-12-26T08:46:22.649" v="4519" actId="478"/>
          <ac:grpSpMkLst>
            <pc:docMk/>
            <pc:sldMk cId="0" sldId="267"/>
            <ac:grpSpMk id="790" creationId="{00000000-0000-0000-0000-000000000000}"/>
          </ac:grpSpMkLst>
        </pc:grpChg>
        <pc:grpChg chg="del">
          <ac:chgData name="Hải Ngân Đinh" userId="b56d41eb1ff6fed2" providerId="LiveId" clId="{4AB12D76-5F5A-4A4B-AD08-FA012C0478A3}" dt="2022-12-26T08:46:22.649" v="4519" actId="478"/>
          <ac:grpSpMkLst>
            <pc:docMk/>
            <pc:sldMk cId="0" sldId="267"/>
            <ac:grpSpMk id="793" creationId="{00000000-0000-0000-0000-000000000000}"/>
          </ac:grpSpMkLst>
        </pc:grpChg>
        <pc:grpChg chg="del">
          <ac:chgData name="Hải Ngân Đinh" userId="b56d41eb1ff6fed2" providerId="LiveId" clId="{4AB12D76-5F5A-4A4B-AD08-FA012C0478A3}" dt="2022-12-26T08:46:22.649" v="4519" actId="478"/>
          <ac:grpSpMkLst>
            <pc:docMk/>
            <pc:sldMk cId="0" sldId="267"/>
            <ac:grpSpMk id="796" creationId="{00000000-0000-0000-0000-000000000000}"/>
          </ac:grpSpMkLst>
        </pc:grpChg>
        <pc:grpChg chg="del">
          <ac:chgData name="Hải Ngân Đinh" userId="b56d41eb1ff6fed2" providerId="LiveId" clId="{4AB12D76-5F5A-4A4B-AD08-FA012C0478A3}" dt="2022-12-26T08:46:22.649" v="4519" actId="478"/>
          <ac:grpSpMkLst>
            <pc:docMk/>
            <pc:sldMk cId="0" sldId="267"/>
            <ac:grpSpMk id="799" creationId="{00000000-0000-0000-0000-000000000000}"/>
          </ac:grpSpMkLst>
        </pc:grpChg>
        <pc:picChg chg="add mod">
          <ac:chgData name="Hải Ngân Đinh" userId="b56d41eb1ff6fed2" providerId="LiveId" clId="{4AB12D76-5F5A-4A4B-AD08-FA012C0478A3}" dt="2022-12-26T08:48:18.713" v="4927" actId="1076"/>
          <ac:picMkLst>
            <pc:docMk/>
            <pc:sldMk cId="0" sldId="267"/>
            <ac:picMk id="7" creationId="{9255D3C0-40B6-63F0-5840-25CA76EBEC75}"/>
          </ac:picMkLst>
        </pc:picChg>
        <pc:picChg chg="del">
          <ac:chgData name="Hải Ngân Đinh" userId="b56d41eb1ff6fed2" providerId="LiveId" clId="{4AB12D76-5F5A-4A4B-AD08-FA012C0478A3}" dt="2022-12-26T08:46:22.649" v="4519" actId="478"/>
          <ac:picMkLst>
            <pc:docMk/>
            <pc:sldMk cId="0" sldId="267"/>
            <ac:picMk id="767" creationId="{00000000-0000-0000-0000-000000000000}"/>
          </ac:picMkLst>
        </pc:picChg>
      </pc:sldChg>
      <pc:sldChg chg="addSp delSp modSp mod ord modTransition modAnim">
        <pc:chgData name="Hải Ngân Đinh" userId="b56d41eb1ff6fed2" providerId="LiveId" clId="{4AB12D76-5F5A-4A4B-AD08-FA012C0478A3}" dt="2022-12-26T10:11:43.203" v="13584"/>
        <pc:sldMkLst>
          <pc:docMk/>
          <pc:sldMk cId="0" sldId="268"/>
        </pc:sldMkLst>
        <pc:spChg chg="add del mod">
          <ac:chgData name="Hải Ngân Đinh" userId="b56d41eb1ff6fed2" providerId="LiveId" clId="{4AB12D76-5F5A-4A4B-AD08-FA012C0478A3}" dt="2022-12-26T08:28:14.146" v="2318" actId="478"/>
          <ac:spMkLst>
            <pc:docMk/>
            <pc:sldMk cId="0" sldId="268"/>
            <ac:spMk id="3" creationId="{26BF1F79-9664-1626-C86D-409FAFB53A3D}"/>
          </ac:spMkLst>
        </pc:spChg>
        <pc:spChg chg="add del mod">
          <ac:chgData name="Hải Ngân Đinh" userId="b56d41eb1ff6fed2" providerId="LiveId" clId="{4AB12D76-5F5A-4A4B-AD08-FA012C0478A3}" dt="2022-12-26T08:28:14.146" v="2318" actId="478"/>
          <ac:spMkLst>
            <pc:docMk/>
            <pc:sldMk cId="0" sldId="268"/>
            <ac:spMk id="5" creationId="{79C71F90-3EFB-037D-7943-89836051BFD4}"/>
          </ac:spMkLst>
        </pc:spChg>
        <pc:spChg chg="add del mod">
          <ac:chgData name="Hải Ngân Đinh" userId="b56d41eb1ff6fed2" providerId="LiveId" clId="{4AB12D76-5F5A-4A4B-AD08-FA012C0478A3}" dt="2022-12-26T08:28:14.146" v="2318" actId="478"/>
          <ac:spMkLst>
            <pc:docMk/>
            <pc:sldMk cId="0" sldId="268"/>
            <ac:spMk id="7" creationId="{B0438265-3B11-F3F6-E720-AE3C96A75A74}"/>
          </ac:spMkLst>
        </pc:spChg>
        <pc:spChg chg="add del mod">
          <ac:chgData name="Hải Ngân Đinh" userId="b56d41eb1ff6fed2" providerId="LiveId" clId="{4AB12D76-5F5A-4A4B-AD08-FA012C0478A3}" dt="2022-12-26T08:28:14.146" v="2318" actId="478"/>
          <ac:spMkLst>
            <pc:docMk/>
            <pc:sldMk cId="0" sldId="268"/>
            <ac:spMk id="9" creationId="{31C0D238-C5B2-F1E5-D8B1-A500896402FC}"/>
          </ac:spMkLst>
        </pc:spChg>
        <pc:spChg chg="add del mod">
          <ac:chgData name="Hải Ngân Đinh" userId="b56d41eb1ff6fed2" providerId="LiveId" clId="{4AB12D76-5F5A-4A4B-AD08-FA012C0478A3}" dt="2022-12-26T08:28:14.146" v="2318" actId="478"/>
          <ac:spMkLst>
            <pc:docMk/>
            <pc:sldMk cId="0" sldId="268"/>
            <ac:spMk id="11" creationId="{E05748EF-3D05-EEC1-A095-87A6AAB7418E}"/>
          </ac:spMkLst>
        </pc:spChg>
        <pc:spChg chg="mod">
          <ac:chgData name="Hải Ngân Đinh" userId="b56d41eb1ff6fed2" providerId="LiveId" clId="{4AB12D76-5F5A-4A4B-AD08-FA012C0478A3}" dt="2022-12-26T10:11:34.101" v="13580" actId="165"/>
          <ac:spMkLst>
            <pc:docMk/>
            <pc:sldMk cId="0" sldId="268"/>
            <ac:spMk id="15" creationId="{DA03ED18-FFD6-CC7D-69B4-5C3B1C2ACE95}"/>
          </ac:spMkLst>
        </pc:spChg>
        <pc:spChg chg="mod">
          <ac:chgData name="Hải Ngân Đinh" userId="b56d41eb1ff6fed2" providerId="LiveId" clId="{4AB12D76-5F5A-4A4B-AD08-FA012C0478A3}" dt="2022-12-26T10:11:34.101" v="13580" actId="165"/>
          <ac:spMkLst>
            <pc:docMk/>
            <pc:sldMk cId="0" sldId="268"/>
            <ac:spMk id="16" creationId="{FDBCA22B-DBFB-95F2-7A9B-7797A5D3F62D}"/>
          </ac:spMkLst>
        </pc:spChg>
        <pc:spChg chg="mod">
          <ac:chgData name="Hải Ngân Đinh" userId="b56d41eb1ff6fed2" providerId="LiveId" clId="{4AB12D76-5F5A-4A4B-AD08-FA012C0478A3}" dt="2022-12-26T10:11:34.101" v="13580" actId="165"/>
          <ac:spMkLst>
            <pc:docMk/>
            <pc:sldMk cId="0" sldId="268"/>
            <ac:spMk id="17" creationId="{1C1068E3-15E6-F59E-7C78-B6A47586503B}"/>
          </ac:spMkLst>
        </pc:spChg>
        <pc:spChg chg="del">
          <ac:chgData name="Hải Ngân Đinh" userId="b56d41eb1ff6fed2" providerId="LiveId" clId="{4AB12D76-5F5A-4A4B-AD08-FA012C0478A3}" dt="2022-12-26T08:28:13.792" v="2317" actId="478"/>
          <ac:spMkLst>
            <pc:docMk/>
            <pc:sldMk cId="0" sldId="268"/>
            <ac:spMk id="809" creationId="{00000000-0000-0000-0000-000000000000}"/>
          </ac:spMkLst>
        </pc:spChg>
        <pc:spChg chg="del">
          <ac:chgData name="Hải Ngân Đinh" userId="b56d41eb1ff6fed2" providerId="LiveId" clId="{4AB12D76-5F5A-4A4B-AD08-FA012C0478A3}" dt="2022-12-26T08:28:13.792" v="2317" actId="478"/>
          <ac:spMkLst>
            <pc:docMk/>
            <pc:sldMk cId="0" sldId="268"/>
            <ac:spMk id="810" creationId="{00000000-0000-0000-0000-000000000000}"/>
          </ac:spMkLst>
        </pc:spChg>
        <pc:spChg chg="del">
          <ac:chgData name="Hải Ngân Đinh" userId="b56d41eb1ff6fed2" providerId="LiveId" clId="{4AB12D76-5F5A-4A4B-AD08-FA012C0478A3}" dt="2022-12-26T08:28:13.792" v="2317" actId="478"/>
          <ac:spMkLst>
            <pc:docMk/>
            <pc:sldMk cId="0" sldId="268"/>
            <ac:spMk id="811" creationId="{00000000-0000-0000-0000-000000000000}"/>
          </ac:spMkLst>
        </pc:spChg>
        <pc:spChg chg="del">
          <ac:chgData name="Hải Ngân Đinh" userId="b56d41eb1ff6fed2" providerId="LiveId" clId="{4AB12D76-5F5A-4A4B-AD08-FA012C0478A3}" dt="2022-12-26T08:28:13.792" v="2317" actId="478"/>
          <ac:spMkLst>
            <pc:docMk/>
            <pc:sldMk cId="0" sldId="268"/>
            <ac:spMk id="812" creationId="{00000000-0000-0000-0000-000000000000}"/>
          </ac:spMkLst>
        </pc:spChg>
        <pc:spChg chg="del">
          <ac:chgData name="Hải Ngân Đinh" userId="b56d41eb1ff6fed2" providerId="LiveId" clId="{4AB12D76-5F5A-4A4B-AD08-FA012C0478A3}" dt="2022-12-26T08:28:13.792" v="2317" actId="478"/>
          <ac:spMkLst>
            <pc:docMk/>
            <pc:sldMk cId="0" sldId="268"/>
            <ac:spMk id="813" creationId="{00000000-0000-0000-0000-000000000000}"/>
          </ac:spMkLst>
        </pc:spChg>
        <pc:grpChg chg="add del mod">
          <ac:chgData name="Hải Ngân Đinh" userId="b56d41eb1ff6fed2" providerId="LiveId" clId="{4AB12D76-5F5A-4A4B-AD08-FA012C0478A3}" dt="2022-12-26T10:11:34.101" v="13580" actId="165"/>
          <ac:grpSpMkLst>
            <pc:docMk/>
            <pc:sldMk cId="0" sldId="268"/>
            <ac:grpSpMk id="12" creationId="{9BED1B0D-596E-F431-8075-F8E94EDB9BFE}"/>
          </ac:grpSpMkLst>
        </pc:grpChg>
        <pc:grpChg chg="mod topLvl">
          <ac:chgData name="Hải Ngân Đinh" userId="b56d41eb1ff6fed2" providerId="LiveId" clId="{4AB12D76-5F5A-4A4B-AD08-FA012C0478A3}" dt="2022-12-26T10:11:34.101" v="13580" actId="165"/>
          <ac:grpSpMkLst>
            <pc:docMk/>
            <pc:sldMk cId="0" sldId="268"/>
            <ac:grpSpMk id="13" creationId="{7CD9451A-A1FD-3534-514F-28676A8D0EB9}"/>
          </ac:grpSpMkLst>
        </pc:grpChg>
        <pc:grpChg chg="mod topLvl">
          <ac:chgData name="Hải Ngân Đinh" userId="b56d41eb1ff6fed2" providerId="LiveId" clId="{4AB12D76-5F5A-4A4B-AD08-FA012C0478A3}" dt="2022-12-26T10:11:34.101" v="13580" actId="165"/>
          <ac:grpSpMkLst>
            <pc:docMk/>
            <pc:sldMk cId="0" sldId="268"/>
            <ac:grpSpMk id="14" creationId="{BF19EA60-5436-70E2-497A-3669750D1C57}"/>
          </ac:grpSpMkLst>
        </pc:grpChg>
        <pc:cxnChg chg="mod">
          <ac:chgData name="Hải Ngân Đinh" userId="b56d41eb1ff6fed2" providerId="LiveId" clId="{4AB12D76-5F5A-4A4B-AD08-FA012C0478A3}" dt="2022-12-26T10:11:34.101" v="13580" actId="165"/>
          <ac:cxnSpMkLst>
            <pc:docMk/>
            <pc:sldMk cId="0" sldId="268"/>
            <ac:cxnSpMk id="18" creationId="{9CD08CE0-2FC4-3EB0-242E-C57CCA520EAE}"/>
          </ac:cxnSpMkLst>
        </pc:cxnChg>
      </pc:sldChg>
      <pc:sldChg chg="addSp delSp modSp mod ord modTransition modAnim">
        <pc:chgData name="Hải Ngân Đinh" userId="b56d41eb1ff6fed2" providerId="LiveId" clId="{4AB12D76-5F5A-4A4B-AD08-FA012C0478A3}" dt="2022-12-27T00:58:29.866" v="13813" actId="1076"/>
        <pc:sldMkLst>
          <pc:docMk/>
          <pc:sldMk cId="0" sldId="269"/>
        </pc:sldMkLst>
        <pc:spChg chg="add del mod">
          <ac:chgData name="Hải Ngân Đinh" userId="b56d41eb1ff6fed2" providerId="LiveId" clId="{4AB12D76-5F5A-4A4B-AD08-FA012C0478A3}" dt="2022-12-26T08:52:05.993" v="5288" actId="478"/>
          <ac:spMkLst>
            <pc:docMk/>
            <pc:sldMk cId="0" sldId="269"/>
            <ac:spMk id="3" creationId="{DA1EA478-4DD4-8F88-17BA-9AE1B8E03252}"/>
          </ac:spMkLst>
        </pc:spChg>
        <pc:spChg chg="add del mod">
          <ac:chgData name="Hải Ngân Đinh" userId="b56d41eb1ff6fed2" providerId="LiveId" clId="{4AB12D76-5F5A-4A4B-AD08-FA012C0478A3}" dt="2022-12-26T08:52:05.993" v="5288" actId="478"/>
          <ac:spMkLst>
            <pc:docMk/>
            <pc:sldMk cId="0" sldId="269"/>
            <ac:spMk id="5" creationId="{272716C3-8DD3-87F3-0ACF-4BB8C9CE2B6F}"/>
          </ac:spMkLst>
        </pc:spChg>
        <pc:spChg chg="add del mod">
          <ac:chgData name="Hải Ngân Đinh" userId="b56d41eb1ff6fed2" providerId="LiveId" clId="{4AB12D76-5F5A-4A4B-AD08-FA012C0478A3}" dt="2022-12-26T08:52:05.993" v="5288" actId="478"/>
          <ac:spMkLst>
            <pc:docMk/>
            <pc:sldMk cId="0" sldId="269"/>
            <ac:spMk id="7" creationId="{C95C8FE7-4110-3BA2-CA31-D28213066C06}"/>
          </ac:spMkLst>
        </pc:spChg>
        <pc:spChg chg="add del mod">
          <ac:chgData name="Hải Ngân Đinh" userId="b56d41eb1ff6fed2" providerId="LiveId" clId="{4AB12D76-5F5A-4A4B-AD08-FA012C0478A3}" dt="2022-12-26T08:52:05.993" v="5288" actId="478"/>
          <ac:spMkLst>
            <pc:docMk/>
            <pc:sldMk cId="0" sldId="269"/>
            <ac:spMk id="9" creationId="{B528ECA9-8153-8B0C-D02B-FEC8474DC4A4}"/>
          </ac:spMkLst>
        </pc:spChg>
        <pc:spChg chg="add mod">
          <ac:chgData name="Hải Ngân Đinh" userId="b56d41eb1ff6fed2" providerId="LiveId" clId="{4AB12D76-5F5A-4A4B-AD08-FA012C0478A3}" dt="2022-12-26T08:55:06.435" v="5777" actId="1036"/>
          <ac:spMkLst>
            <pc:docMk/>
            <pc:sldMk cId="0" sldId="269"/>
            <ac:spMk id="10" creationId="{A7D23AEF-9FB2-1D72-9511-111D4B6A327A}"/>
          </ac:spMkLst>
        </pc:spChg>
        <pc:spChg chg="add mod">
          <ac:chgData name="Hải Ngân Đinh" userId="b56d41eb1ff6fed2" providerId="LiveId" clId="{4AB12D76-5F5A-4A4B-AD08-FA012C0478A3}" dt="2022-12-27T00:58:29.866" v="13813" actId="1076"/>
          <ac:spMkLst>
            <pc:docMk/>
            <pc:sldMk cId="0" sldId="269"/>
            <ac:spMk id="11" creationId="{6B594ADE-6FC4-7550-5856-8EF50AA76163}"/>
          </ac:spMkLst>
        </pc:spChg>
        <pc:spChg chg="add mod">
          <ac:chgData name="Hải Ngân Đinh" userId="b56d41eb1ff6fed2" providerId="LiveId" clId="{4AB12D76-5F5A-4A4B-AD08-FA012C0478A3}" dt="2022-12-26T08:55:06.435" v="5777" actId="1036"/>
          <ac:spMkLst>
            <pc:docMk/>
            <pc:sldMk cId="0" sldId="269"/>
            <ac:spMk id="12" creationId="{3FFE9D64-F5D4-6022-C03D-2B16E9A7FB09}"/>
          </ac:spMkLst>
        </pc:spChg>
        <pc:spChg chg="add mod">
          <ac:chgData name="Hải Ngân Đinh" userId="b56d41eb1ff6fed2" providerId="LiveId" clId="{4AB12D76-5F5A-4A4B-AD08-FA012C0478A3}" dt="2022-12-26T08:55:06.435" v="5777" actId="1036"/>
          <ac:spMkLst>
            <pc:docMk/>
            <pc:sldMk cId="0" sldId="269"/>
            <ac:spMk id="13" creationId="{5F902CA1-170D-BAB5-57F0-CD32D1F84851}"/>
          </ac:spMkLst>
        </pc:spChg>
        <pc:spChg chg="add mod">
          <ac:chgData name="Hải Ngân Đinh" userId="b56d41eb1ff6fed2" providerId="LiveId" clId="{4AB12D76-5F5A-4A4B-AD08-FA012C0478A3}" dt="2022-12-26T08:55:06.435" v="5777" actId="1036"/>
          <ac:spMkLst>
            <pc:docMk/>
            <pc:sldMk cId="0" sldId="269"/>
            <ac:spMk id="14" creationId="{36468E9A-3D48-C18C-7111-8C4BF959F4AC}"/>
          </ac:spMkLst>
        </pc:spChg>
        <pc:spChg chg="del">
          <ac:chgData name="Hải Ngân Đinh" userId="b56d41eb1ff6fed2" providerId="LiveId" clId="{4AB12D76-5F5A-4A4B-AD08-FA012C0478A3}" dt="2022-12-26T08:52:05.737" v="5287" actId="478"/>
          <ac:spMkLst>
            <pc:docMk/>
            <pc:sldMk cId="0" sldId="269"/>
            <ac:spMk id="818" creationId="{00000000-0000-0000-0000-000000000000}"/>
          </ac:spMkLst>
        </pc:spChg>
        <pc:spChg chg="del">
          <ac:chgData name="Hải Ngân Đinh" userId="b56d41eb1ff6fed2" providerId="LiveId" clId="{4AB12D76-5F5A-4A4B-AD08-FA012C0478A3}" dt="2022-12-26T08:52:05.737" v="5287" actId="478"/>
          <ac:spMkLst>
            <pc:docMk/>
            <pc:sldMk cId="0" sldId="269"/>
            <ac:spMk id="819" creationId="{00000000-0000-0000-0000-000000000000}"/>
          </ac:spMkLst>
        </pc:spChg>
        <pc:spChg chg="del">
          <ac:chgData name="Hải Ngân Đinh" userId="b56d41eb1ff6fed2" providerId="LiveId" clId="{4AB12D76-5F5A-4A4B-AD08-FA012C0478A3}" dt="2022-12-26T08:52:05.737" v="5287" actId="478"/>
          <ac:spMkLst>
            <pc:docMk/>
            <pc:sldMk cId="0" sldId="269"/>
            <ac:spMk id="820" creationId="{00000000-0000-0000-0000-000000000000}"/>
          </ac:spMkLst>
        </pc:spChg>
        <pc:spChg chg="del">
          <ac:chgData name="Hải Ngân Đinh" userId="b56d41eb1ff6fed2" providerId="LiveId" clId="{4AB12D76-5F5A-4A4B-AD08-FA012C0478A3}" dt="2022-12-26T08:52:05.737" v="5287" actId="478"/>
          <ac:spMkLst>
            <pc:docMk/>
            <pc:sldMk cId="0" sldId="269"/>
            <ac:spMk id="821" creationId="{00000000-0000-0000-0000-000000000000}"/>
          </ac:spMkLst>
        </pc:spChg>
        <pc:spChg chg="del">
          <ac:chgData name="Hải Ngân Đinh" userId="b56d41eb1ff6fed2" providerId="LiveId" clId="{4AB12D76-5F5A-4A4B-AD08-FA012C0478A3}" dt="2022-12-26T08:52:05.737" v="5287" actId="478"/>
          <ac:spMkLst>
            <pc:docMk/>
            <pc:sldMk cId="0" sldId="269"/>
            <ac:spMk id="822" creationId="{00000000-0000-0000-0000-000000000000}"/>
          </ac:spMkLst>
        </pc:spChg>
        <pc:spChg chg="del">
          <ac:chgData name="Hải Ngân Đinh" userId="b56d41eb1ff6fed2" providerId="LiveId" clId="{4AB12D76-5F5A-4A4B-AD08-FA012C0478A3}" dt="2022-12-26T08:52:05.737" v="5287" actId="478"/>
          <ac:spMkLst>
            <pc:docMk/>
            <pc:sldMk cId="0" sldId="269"/>
            <ac:spMk id="824" creationId="{00000000-0000-0000-0000-000000000000}"/>
          </ac:spMkLst>
        </pc:spChg>
        <pc:spChg chg="del">
          <ac:chgData name="Hải Ngân Đinh" userId="b56d41eb1ff6fed2" providerId="LiveId" clId="{4AB12D76-5F5A-4A4B-AD08-FA012C0478A3}" dt="2022-12-26T08:52:05.737" v="5287" actId="478"/>
          <ac:spMkLst>
            <pc:docMk/>
            <pc:sldMk cId="0" sldId="269"/>
            <ac:spMk id="842" creationId="{00000000-0000-0000-0000-000000000000}"/>
          </ac:spMkLst>
        </pc:spChg>
        <pc:spChg chg="del">
          <ac:chgData name="Hải Ngân Đinh" userId="b56d41eb1ff6fed2" providerId="LiveId" clId="{4AB12D76-5F5A-4A4B-AD08-FA012C0478A3}" dt="2022-12-26T08:52:05.737" v="5287" actId="478"/>
          <ac:spMkLst>
            <pc:docMk/>
            <pc:sldMk cId="0" sldId="269"/>
            <ac:spMk id="843" creationId="{00000000-0000-0000-0000-000000000000}"/>
          </ac:spMkLst>
        </pc:spChg>
        <pc:grpChg chg="del">
          <ac:chgData name="Hải Ngân Đinh" userId="b56d41eb1ff6fed2" providerId="LiveId" clId="{4AB12D76-5F5A-4A4B-AD08-FA012C0478A3}" dt="2022-12-26T08:52:05.737" v="5287" actId="478"/>
          <ac:grpSpMkLst>
            <pc:docMk/>
            <pc:sldMk cId="0" sldId="269"/>
            <ac:grpSpMk id="825" creationId="{00000000-0000-0000-0000-000000000000}"/>
          </ac:grpSpMkLst>
        </pc:grpChg>
        <pc:grpChg chg="del">
          <ac:chgData name="Hải Ngân Đinh" userId="b56d41eb1ff6fed2" providerId="LiveId" clId="{4AB12D76-5F5A-4A4B-AD08-FA012C0478A3}" dt="2022-12-26T08:52:05.737" v="5287" actId="478"/>
          <ac:grpSpMkLst>
            <pc:docMk/>
            <pc:sldMk cId="0" sldId="269"/>
            <ac:grpSpMk id="832" creationId="{00000000-0000-0000-0000-000000000000}"/>
          </ac:grpSpMkLst>
        </pc:grpChg>
        <pc:grpChg chg="del">
          <ac:chgData name="Hải Ngân Đinh" userId="b56d41eb1ff6fed2" providerId="LiveId" clId="{4AB12D76-5F5A-4A4B-AD08-FA012C0478A3}" dt="2022-12-26T08:52:05.737" v="5287" actId="478"/>
          <ac:grpSpMkLst>
            <pc:docMk/>
            <pc:sldMk cId="0" sldId="269"/>
            <ac:grpSpMk id="837" creationId="{00000000-0000-0000-0000-000000000000}"/>
          </ac:grpSpMkLst>
        </pc:grpChg>
        <pc:picChg chg="del">
          <ac:chgData name="Hải Ngân Đinh" userId="b56d41eb1ff6fed2" providerId="LiveId" clId="{4AB12D76-5F5A-4A4B-AD08-FA012C0478A3}" dt="2022-12-26T08:52:05.737" v="5287" actId="478"/>
          <ac:picMkLst>
            <pc:docMk/>
            <pc:sldMk cId="0" sldId="269"/>
            <ac:picMk id="823" creationId="{00000000-0000-0000-0000-000000000000}"/>
          </ac:picMkLst>
        </pc:picChg>
        <pc:cxnChg chg="add mod">
          <ac:chgData name="Hải Ngân Đinh" userId="b56d41eb1ff6fed2" providerId="LiveId" clId="{4AB12D76-5F5A-4A4B-AD08-FA012C0478A3}" dt="2022-12-27T00:58:29.866" v="13813" actId="1076"/>
          <ac:cxnSpMkLst>
            <pc:docMk/>
            <pc:sldMk cId="0" sldId="269"/>
            <ac:cxnSpMk id="15" creationId="{FC1D1C1F-04C1-B952-AAA9-E8ABB0DDE23E}"/>
          </ac:cxnSpMkLst>
        </pc:cxnChg>
        <pc:cxnChg chg="add mod">
          <ac:chgData name="Hải Ngân Đinh" userId="b56d41eb1ff6fed2" providerId="LiveId" clId="{4AB12D76-5F5A-4A4B-AD08-FA012C0478A3}" dt="2022-12-27T00:58:29.866" v="13813" actId="1076"/>
          <ac:cxnSpMkLst>
            <pc:docMk/>
            <pc:sldMk cId="0" sldId="269"/>
            <ac:cxnSpMk id="16" creationId="{8457E5DB-3E00-4EF5-4B40-BA336321863D}"/>
          </ac:cxnSpMkLst>
        </pc:cxnChg>
        <pc:cxnChg chg="add mod">
          <ac:chgData name="Hải Ngân Đinh" userId="b56d41eb1ff6fed2" providerId="LiveId" clId="{4AB12D76-5F5A-4A4B-AD08-FA012C0478A3}" dt="2022-12-27T00:58:29.866" v="13813" actId="1076"/>
          <ac:cxnSpMkLst>
            <pc:docMk/>
            <pc:sldMk cId="0" sldId="269"/>
            <ac:cxnSpMk id="17" creationId="{8E60B826-E7F9-1394-349A-26527D764A8D}"/>
          </ac:cxnSpMkLst>
        </pc:cxnChg>
      </pc:sldChg>
      <pc:sldChg chg="addSp delSp modSp mod ord modTransition modAnim">
        <pc:chgData name="Hải Ngân Đinh" userId="b56d41eb1ff6fed2" providerId="LiveId" clId="{4AB12D76-5F5A-4A4B-AD08-FA012C0478A3}" dt="2022-12-27T00:58:50.884" v="13815" actId="20577"/>
        <pc:sldMkLst>
          <pc:docMk/>
          <pc:sldMk cId="0" sldId="270"/>
        </pc:sldMkLst>
        <pc:spChg chg="add del mod">
          <ac:chgData name="Hải Ngân Đinh" userId="b56d41eb1ff6fed2" providerId="LiveId" clId="{4AB12D76-5F5A-4A4B-AD08-FA012C0478A3}" dt="2022-12-26T09:01:22.247" v="6307" actId="478"/>
          <ac:spMkLst>
            <pc:docMk/>
            <pc:sldMk cId="0" sldId="270"/>
            <ac:spMk id="3" creationId="{DAD013E1-90E8-B263-0EED-EDB8FB5F448C}"/>
          </ac:spMkLst>
        </pc:spChg>
        <pc:spChg chg="add mod">
          <ac:chgData name="Hải Ngân Đinh" userId="b56d41eb1ff6fed2" providerId="LiveId" clId="{4AB12D76-5F5A-4A4B-AD08-FA012C0478A3}" dt="2022-12-26T09:02:40.344" v="6385" actId="1076"/>
          <ac:spMkLst>
            <pc:docMk/>
            <pc:sldMk cId="0" sldId="270"/>
            <ac:spMk id="4" creationId="{6F0A14B0-9600-69EE-D5BE-E796515AB777}"/>
          </ac:spMkLst>
        </pc:spChg>
        <pc:spChg chg="add mod">
          <ac:chgData name="Hải Ngân Đinh" userId="b56d41eb1ff6fed2" providerId="LiveId" clId="{4AB12D76-5F5A-4A4B-AD08-FA012C0478A3}" dt="2022-12-27T00:58:50.884" v="13815" actId="20577"/>
          <ac:spMkLst>
            <pc:docMk/>
            <pc:sldMk cId="0" sldId="270"/>
            <ac:spMk id="6" creationId="{10017AE0-4879-6EEA-4CF9-CB94330F1AA9}"/>
          </ac:spMkLst>
        </pc:spChg>
        <pc:spChg chg="del">
          <ac:chgData name="Hải Ngân Đinh" userId="b56d41eb1ff6fed2" providerId="LiveId" clId="{4AB12D76-5F5A-4A4B-AD08-FA012C0478A3}" dt="2022-12-26T09:01:21.942" v="6306" actId="478"/>
          <ac:spMkLst>
            <pc:docMk/>
            <pc:sldMk cId="0" sldId="270"/>
            <ac:spMk id="848" creationId="{00000000-0000-0000-0000-000000000000}"/>
          </ac:spMkLst>
        </pc:spChg>
        <pc:spChg chg="del">
          <ac:chgData name="Hải Ngân Đinh" userId="b56d41eb1ff6fed2" providerId="LiveId" clId="{4AB12D76-5F5A-4A4B-AD08-FA012C0478A3}" dt="2022-12-26T09:01:21.942" v="6306" actId="478"/>
          <ac:spMkLst>
            <pc:docMk/>
            <pc:sldMk cId="0" sldId="270"/>
            <ac:spMk id="849" creationId="{00000000-0000-0000-0000-000000000000}"/>
          </ac:spMkLst>
        </pc:spChg>
        <pc:spChg chg="del">
          <ac:chgData name="Hải Ngân Đinh" userId="b56d41eb1ff6fed2" providerId="LiveId" clId="{4AB12D76-5F5A-4A4B-AD08-FA012C0478A3}" dt="2022-12-26T09:01:21.942" v="6306" actId="478"/>
          <ac:spMkLst>
            <pc:docMk/>
            <pc:sldMk cId="0" sldId="270"/>
            <ac:spMk id="850" creationId="{00000000-0000-0000-0000-000000000000}"/>
          </ac:spMkLst>
        </pc:spChg>
        <pc:spChg chg="del">
          <ac:chgData name="Hải Ngân Đinh" userId="b56d41eb1ff6fed2" providerId="LiveId" clId="{4AB12D76-5F5A-4A4B-AD08-FA012C0478A3}" dt="2022-12-26T09:01:21.942" v="6306" actId="478"/>
          <ac:spMkLst>
            <pc:docMk/>
            <pc:sldMk cId="0" sldId="270"/>
            <ac:spMk id="851" creationId="{00000000-0000-0000-0000-000000000000}"/>
          </ac:spMkLst>
        </pc:spChg>
        <pc:spChg chg="del">
          <ac:chgData name="Hải Ngân Đinh" userId="b56d41eb1ff6fed2" providerId="LiveId" clId="{4AB12D76-5F5A-4A4B-AD08-FA012C0478A3}" dt="2022-12-26T09:01:21.942" v="6306" actId="478"/>
          <ac:spMkLst>
            <pc:docMk/>
            <pc:sldMk cId="0" sldId="270"/>
            <ac:spMk id="852" creationId="{00000000-0000-0000-0000-000000000000}"/>
          </ac:spMkLst>
        </pc:spChg>
        <pc:spChg chg="del">
          <ac:chgData name="Hải Ngân Đinh" userId="b56d41eb1ff6fed2" providerId="LiveId" clId="{4AB12D76-5F5A-4A4B-AD08-FA012C0478A3}" dt="2022-12-26T09:01:21.942" v="6306" actId="478"/>
          <ac:spMkLst>
            <pc:docMk/>
            <pc:sldMk cId="0" sldId="270"/>
            <ac:spMk id="853" creationId="{00000000-0000-0000-0000-000000000000}"/>
          </ac:spMkLst>
        </pc:spChg>
        <pc:spChg chg="del">
          <ac:chgData name="Hải Ngân Đinh" userId="b56d41eb1ff6fed2" providerId="LiveId" clId="{4AB12D76-5F5A-4A4B-AD08-FA012C0478A3}" dt="2022-12-26T09:01:21.942" v="6306" actId="478"/>
          <ac:spMkLst>
            <pc:docMk/>
            <pc:sldMk cId="0" sldId="270"/>
            <ac:spMk id="854" creationId="{00000000-0000-0000-0000-000000000000}"/>
          </ac:spMkLst>
        </pc:spChg>
        <pc:spChg chg="del">
          <ac:chgData name="Hải Ngân Đinh" userId="b56d41eb1ff6fed2" providerId="LiveId" clId="{4AB12D76-5F5A-4A4B-AD08-FA012C0478A3}" dt="2022-12-26T09:01:21.942" v="6306" actId="478"/>
          <ac:spMkLst>
            <pc:docMk/>
            <pc:sldMk cId="0" sldId="270"/>
            <ac:spMk id="855" creationId="{00000000-0000-0000-0000-000000000000}"/>
          </ac:spMkLst>
        </pc:spChg>
        <pc:spChg chg="del">
          <ac:chgData name="Hải Ngân Đinh" userId="b56d41eb1ff6fed2" providerId="LiveId" clId="{4AB12D76-5F5A-4A4B-AD08-FA012C0478A3}" dt="2022-12-26T09:01:21.942" v="6306" actId="478"/>
          <ac:spMkLst>
            <pc:docMk/>
            <pc:sldMk cId="0" sldId="270"/>
            <ac:spMk id="856" creationId="{00000000-0000-0000-0000-000000000000}"/>
          </ac:spMkLst>
        </pc:spChg>
        <pc:spChg chg="del">
          <ac:chgData name="Hải Ngân Đinh" userId="b56d41eb1ff6fed2" providerId="LiveId" clId="{4AB12D76-5F5A-4A4B-AD08-FA012C0478A3}" dt="2022-12-26T09:01:21.942" v="6306" actId="478"/>
          <ac:spMkLst>
            <pc:docMk/>
            <pc:sldMk cId="0" sldId="270"/>
            <ac:spMk id="857" creationId="{00000000-0000-0000-0000-000000000000}"/>
          </ac:spMkLst>
        </pc:spChg>
        <pc:spChg chg="del">
          <ac:chgData name="Hải Ngân Đinh" userId="b56d41eb1ff6fed2" providerId="LiveId" clId="{4AB12D76-5F5A-4A4B-AD08-FA012C0478A3}" dt="2022-12-26T09:01:21.942" v="6306" actId="478"/>
          <ac:spMkLst>
            <pc:docMk/>
            <pc:sldMk cId="0" sldId="270"/>
            <ac:spMk id="858" creationId="{00000000-0000-0000-0000-000000000000}"/>
          </ac:spMkLst>
        </pc:spChg>
        <pc:spChg chg="del">
          <ac:chgData name="Hải Ngân Đinh" userId="b56d41eb1ff6fed2" providerId="LiveId" clId="{4AB12D76-5F5A-4A4B-AD08-FA012C0478A3}" dt="2022-12-26T09:01:21.942" v="6306" actId="478"/>
          <ac:spMkLst>
            <pc:docMk/>
            <pc:sldMk cId="0" sldId="270"/>
            <ac:spMk id="859" creationId="{00000000-0000-0000-0000-000000000000}"/>
          </ac:spMkLst>
        </pc:spChg>
        <pc:spChg chg="del">
          <ac:chgData name="Hải Ngân Đinh" userId="b56d41eb1ff6fed2" providerId="LiveId" clId="{4AB12D76-5F5A-4A4B-AD08-FA012C0478A3}" dt="2022-12-26T09:01:21.942" v="6306" actId="478"/>
          <ac:spMkLst>
            <pc:docMk/>
            <pc:sldMk cId="0" sldId="270"/>
            <ac:spMk id="860" creationId="{00000000-0000-0000-0000-000000000000}"/>
          </ac:spMkLst>
        </pc:spChg>
        <pc:spChg chg="del">
          <ac:chgData name="Hải Ngân Đinh" userId="b56d41eb1ff6fed2" providerId="LiveId" clId="{4AB12D76-5F5A-4A4B-AD08-FA012C0478A3}" dt="2022-12-26T09:01:21.942" v="6306" actId="478"/>
          <ac:spMkLst>
            <pc:docMk/>
            <pc:sldMk cId="0" sldId="270"/>
            <ac:spMk id="861" creationId="{00000000-0000-0000-0000-000000000000}"/>
          </ac:spMkLst>
        </pc:spChg>
        <pc:spChg chg="del">
          <ac:chgData name="Hải Ngân Đinh" userId="b56d41eb1ff6fed2" providerId="LiveId" clId="{4AB12D76-5F5A-4A4B-AD08-FA012C0478A3}" dt="2022-12-26T09:01:21.942" v="6306" actId="478"/>
          <ac:spMkLst>
            <pc:docMk/>
            <pc:sldMk cId="0" sldId="270"/>
            <ac:spMk id="862" creationId="{00000000-0000-0000-0000-000000000000}"/>
          </ac:spMkLst>
        </pc:spChg>
        <pc:spChg chg="del">
          <ac:chgData name="Hải Ngân Đinh" userId="b56d41eb1ff6fed2" providerId="LiveId" clId="{4AB12D76-5F5A-4A4B-AD08-FA012C0478A3}" dt="2022-12-26T09:01:21.942" v="6306" actId="478"/>
          <ac:spMkLst>
            <pc:docMk/>
            <pc:sldMk cId="0" sldId="270"/>
            <ac:spMk id="863" creationId="{00000000-0000-0000-0000-000000000000}"/>
          </ac:spMkLst>
        </pc:spChg>
        <pc:spChg chg="del">
          <ac:chgData name="Hải Ngân Đinh" userId="b56d41eb1ff6fed2" providerId="LiveId" clId="{4AB12D76-5F5A-4A4B-AD08-FA012C0478A3}" dt="2022-12-26T09:01:21.942" v="6306" actId="478"/>
          <ac:spMkLst>
            <pc:docMk/>
            <pc:sldMk cId="0" sldId="270"/>
            <ac:spMk id="882" creationId="{00000000-0000-0000-0000-000000000000}"/>
          </ac:spMkLst>
        </pc:spChg>
        <pc:grpChg chg="del">
          <ac:chgData name="Hải Ngân Đinh" userId="b56d41eb1ff6fed2" providerId="LiveId" clId="{4AB12D76-5F5A-4A4B-AD08-FA012C0478A3}" dt="2022-12-26T09:01:21.942" v="6306" actId="478"/>
          <ac:grpSpMkLst>
            <pc:docMk/>
            <pc:sldMk cId="0" sldId="270"/>
            <ac:grpSpMk id="869" creationId="{00000000-0000-0000-0000-000000000000}"/>
          </ac:grpSpMkLst>
        </pc:grpChg>
        <pc:grpChg chg="del">
          <ac:chgData name="Hải Ngân Đinh" userId="b56d41eb1ff6fed2" providerId="LiveId" clId="{4AB12D76-5F5A-4A4B-AD08-FA012C0478A3}" dt="2022-12-26T09:01:21.942" v="6306" actId="478"/>
          <ac:grpSpMkLst>
            <pc:docMk/>
            <pc:sldMk cId="0" sldId="270"/>
            <ac:grpSpMk id="872" creationId="{00000000-0000-0000-0000-000000000000}"/>
          </ac:grpSpMkLst>
        </pc:grpChg>
        <pc:grpChg chg="del">
          <ac:chgData name="Hải Ngân Đinh" userId="b56d41eb1ff6fed2" providerId="LiveId" clId="{4AB12D76-5F5A-4A4B-AD08-FA012C0478A3}" dt="2022-12-26T09:01:21.942" v="6306" actId="478"/>
          <ac:grpSpMkLst>
            <pc:docMk/>
            <pc:sldMk cId="0" sldId="270"/>
            <ac:grpSpMk id="875" creationId="{00000000-0000-0000-0000-000000000000}"/>
          </ac:grpSpMkLst>
        </pc:grpChg>
        <pc:grpChg chg="del">
          <ac:chgData name="Hải Ngân Đinh" userId="b56d41eb1ff6fed2" providerId="LiveId" clId="{4AB12D76-5F5A-4A4B-AD08-FA012C0478A3}" dt="2022-12-26T09:01:21.942" v="6306" actId="478"/>
          <ac:grpSpMkLst>
            <pc:docMk/>
            <pc:sldMk cId="0" sldId="270"/>
            <ac:grpSpMk id="878" creationId="{00000000-0000-0000-0000-000000000000}"/>
          </ac:grpSpMkLst>
        </pc:grpChg>
        <pc:cxnChg chg="del mod">
          <ac:chgData name="Hải Ngân Đinh" userId="b56d41eb1ff6fed2" providerId="LiveId" clId="{4AB12D76-5F5A-4A4B-AD08-FA012C0478A3}" dt="2022-12-26T09:01:21.942" v="6306" actId="478"/>
          <ac:cxnSpMkLst>
            <pc:docMk/>
            <pc:sldMk cId="0" sldId="270"/>
            <ac:cxnSpMk id="864" creationId="{00000000-0000-0000-0000-000000000000}"/>
          </ac:cxnSpMkLst>
        </pc:cxnChg>
        <pc:cxnChg chg="del">
          <ac:chgData name="Hải Ngân Đinh" userId="b56d41eb1ff6fed2" providerId="LiveId" clId="{4AB12D76-5F5A-4A4B-AD08-FA012C0478A3}" dt="2022-12-26T09:01:21.942" v="6306" actId="478"/>
          <ac:cxnSpMkLst>
            <pc:docMk/>
            <pc:sldMk cId="0" sldId="270"/>
            <ac:cxnSpMk id="865" creationId="{00000000-0000-0000-0000-000000000000}"/>
          </ac:cxnSpMkLst>
        </pc:cxnChg>
        <pc:cxnChg chg="del mod">
          <ac:chgData name="Hải Ngân Đinh" userId="b56d41eb1ff6fed2" providerId="LiveId" clId="{4AB12D76-5F5A-4A4B-AD08-FA012C0478A3}" dt="2022-12-26T09:01:21.942" v="6306" actId="478"/>
          <ac:cxnSpMkLst>
            <pc:docMk/>
            <pc:sldMk cId="0" sldId="270"/>
            <ac:cxnSpMk id="866" creationId="{00000000-0000-0000-0000-000000000000}"/>
          </ac:cxnSpMkLst>
        </pc:cxnChg>
        <pc:cxnChg chg="del mod">
          <ac:chgData name="Hải Ngân Đinh" userId="b56d41eb1ff6fed2" providerId="LiveId" clId="{4AB12D76-5F5A-4A4B-AD08-FA012C0478A3}" dt="2022-12-26T09:01:21.942" v="6306" actId="478"/>
          <ac:cxnSpMkLst>
            <pc:docMk/>
            <pc:sldMk cId="0" sldId="270"/>
            <ac:cxnSpMk id="867" creationId="{00000000-0000-0000-0000-000000000000}"/>
          </ac:cxnSpMkLst>
        </pc:cxnChg>
        <pc:cxnChg chg="del mod">
          <ac:chgData name="Hải Ngân Đinh" userId="b56d41eb1ff6fed2" providerId="LiveId" clId="{4AB12D76-5F5A-4A4B-AD08-FA012C0478A3}" dt="2022-12-26T09:01:21.942" v="6306" actId="478"/>
          <ac:cxnSpMkLst>
            <pc:docMk/>
            <pc:sldMk cId="0" sldId="270"/>
            <ac:cxnSpMk id="868" creationId="{00000000-0000-0000-0000-000000000000}"/>
          </ac:cxnSpMkLst>
        </pc:cxnChg>
      </pc:sldChg>
      <pc:sldChg chg="addSp delSp modSp mod ord modTransition modAnim">
        <pc:chgData name="Hải Ngân Đinh" userId="b56d41eb1ff6fed2" providerId="LiveId" clId="{4AB12D76-5F5A-4A4B-AD08-FA012C0478A3}" dt="2022-12-26T10:15:10.651" v="13669"/>
        <pc:sldMkLst>
          <pc:docMk/>
          <pc:sldMk cId="0" sldId="271"/>
        </pc:sldMkLst>
        <pc:spChg chg="add del mod">
          <ac:chgData name="Hải Ngân Đinh" userId="b56d41eb1ff6fed2" providerId="LiveId" clId="{4AB12D76-5F5A-4A4B-AD08-FA012C0478A3}" dt="2022-12-26T08:55:22.254" v="5780" actId="478"/>
          <ac:spMkLst>
            <pc:docMk/>
            <pc:sldMk cId="0" sldId="271"/>
            <ac:spMk id="3" creationId="{42B4569A-D967-CB03-7EC6-23BB6F88BE12}"/>
          </ac:spMkLst>
        </pc:spChg>
        <pc:spChg chg="add mod">
          <ac:chgData name="Hải Ngân Đinh" userId="b56d41eb1ff6fed2" providerId="LiveId" clId="{4AB12D76-5F5A-4A4B-AD08-FA012C0478A3}" dt="2022-12-26T08:57:46.513" v="6304" actId="1036"/>
          <ac:spMkLst>
            <pc:docMk/>
            <pc:sldMk cId="0" sldId="271"/>
            <ac:spMk id="4" creationId="{40A763CB-1FD0-3950-3E9B-C776A2946C05}"/>
          </ac:spMkLst>
        </pc:spChg>
        <pc:spChg chg="add mod">
          <ac:chgData name="Hải Ngân Đinh" userId="b56d41eb1ff6fed2" providerId="LiveId" clId="{4AB12D76-5F5A-4A4B-AD08-FA012C0478A3}" dt="2022-12-26T08:57:46.513" v="6304" actId="1036"/>
          <ac:spMkLst>
            <pc:docMk/>
            <pc:sldMk cId="0" sldId="271"/>
            <ac:spMk id="5" creationId="{26C56FD2-5271-77F8-8341-996C165B698D}"/>
          </ac:spMkLst>
        </pc:spChg>
        <pc:spChg chg="add mod">
          <ac:chgData name="Hải Ngân Đinh" userId="b56d41eb1ff6fed2" providerId="LiveId" clId="{4AB12D76-5F5A-4A4B-AD08-FA012C0478A3}" dt="2022-12-26T08:57:46.513" v="6304" actId="1036"/>
          <ac:spMkLst>
            <pc:docMk/>
            <pc:sldMk cId="0" sldId="271"/>
            <ac:spMk id="6" creationId="{6C222118-A37F-F544-50D6-FD0674F2431E}"/>
          </ac:spMkLst>
        </pc:spChg>
        <pc:spChg chg="add mod">
          <ac:chgData name="Hải Ngân Đinh" userId="b56d41eb1ff6fed2" providerId="LiveId" clId="{4AB12D76-5F5A-4A4B-AD08-FA012C0478A3}" dt="2022-12-26T08:57:46.513" v="6304" actId="1036"/>
          <ac:spMkLst>
            <pc:docMk/>
            <pc:sldMk cId="0" sldId="271"/>
            <ac:spMk id="7" creationId="{5B5C6363-05D3-383D-360B-1A3D560A8FF4}"/>
          </ac:spMkLst>
        </pc:spChg>
        <pc:spChg chg="del">
          <ac:chgData name="Hải Ngân Đinh" userId="b56d41eb1ff6fed2" providerId="LiveId" clId="{4AB12D76-5F5A-4A4B-AD08-FA012C0478A3}" dt="2022-12-26T08:55:20.912" v="5779" actId="478"/>
          <ac:spMkLst>
            <pc:docMk/>
            <pc:sldMk cId="0" sldId="271"/>
            <ac:spMk id="887" creationId="{00000000-0000-0000-0000-000000000000}"/>
          </ac:spMkLst>
        </pc:spChg>
        <pc:spChg chg="del">
          <ac:chgData name="Hải Ngân Đinh" userId="b56d41eb1ff6fed2" providerId="LiveId" clId="{4AB12D76-5F5A-4A4B-AD08-FA012C0478A3}" dt="2022-12-26T08:55:20.912" v="5779" actId="478"/>
          <ac:spMkLst>
            <pc:docMk/>
            <pc:sldMk cId="0" sldId="271"/>
            <ac:spMk id="940" creationId="{00000000-0000-0000-0000-000000000000}"/>
          </ac:spMkLst>
        </pc:spChg>
        <pc:spChg chg="del">
          <ac:chgData name="Hải Ngân Đinh" userId="b56d41eb1ff6fed2" providerId="LiveId" clId="{4AB12D76-5F5A-4A4B-AD08-FA012C0478A3}" dt="2022-12-26T08:55:20.912" v="5779" actId="478"/>
          <ac:spMkLst>
            <pc:docMk/>
            <pc:sldMk cId="0" sldId="271"/>
            <ac:spMk id="941" creationId="{00000000-0000-0000-0000-000000000000}"/>
          </ac:spMkLst>
        </pc:spChg>
        <pc:spChg chg="del">
          <ac:chgData name="Hải Ngân Đinh" userId="b56d41eb1ff6fed2" providerId="LiveId" clId="{4AB12D76-5F5A-4A4B-AD08-FA012C0478A3}" dt="2022-12-26T08:55:20.912" v="5779" actId="478"/>
          <ac:spMkLst>
            <pc:docMk/>
            <pc:sldMk cId="0" sldId="271"/>
            <ac:spMk id="942" creationId="{00000000-0000-0000-0000-000000000000}"/>
          </ac:spMkLst>
        </pc:spChg>
        <pc:spChg chg="del">
          <ac:chgData name="Hải Ngân Đinh" userId="b56d41eb1ff6fed2" providerId="LiveId" clId="{4AB12D76-5F5A-4A4B-AD08-FA012C0478A3}" dt="2022-12-26T08:55:20.912" v="5779" actId="478"/>
          <ac:spMkLst>
            <pc:docMk/>
            <pc:sldMk cId="0" sldId="271"/>
            <ac:spMk id="943" creationId="{00000000-0000-0000-0000-000000000000}"/>
          </ac:spMkLst>
        </pc:spChg>
        <pc:spChg chg="del">
          <ac:chgData name="Hải Ngân Đinh" userId="b56d41eb1ff6fed2" providerId="LiveId" clId="{4AB12D76-5F5A-4A4B-AD08-FA012C0478A3}" dt="2022-12-26T08:55:20.912" v="5779" actId="478"/>
          <ac:spMkLst>
            <pc:docMk/>
            <pc:sldMk cId="0" sldId="271"/>
            <ac:spMk id="944" creationId="{00000000-0000-0000-0000-000000000000}"/>
          </ac:spMkLst>
        </pc:spChg>
        <pc:spChg chg="del">
          <ac:chgData name="Hải Ngân Đinh" userId="b56d41eb1ff6fed2" providerId="LiveId" clId="{4AB12D76-5F5A-4A4B-AD08-FA012C0478A3}" dt="2022-12-26T08:55:20.912" v="5779" actId="478"/>
          <ac:spMkLst>
            <pc:docMk/>
            <pc:sldMk cId="0" sldId="271"/>
            <ac:spMk id="945" creationId="{00000000-0000-0000-0000-000000000000}"/>
          </ac:spMkLst>
        </pc:spChg>
        <pc:spChg chg="del">
          <ac:chgData name="Hải Ngân Đinh" userId="b56d41eb1ff6fed2" providerId="LiveId" clId="{4AB12D76-5F5A-4A4B-AD08-FA012C0478A3}" dt="2022-12-26T08:55:20.912" v="5779" actId="478"/>
          <ac:spMkLst>
            <pc:docMk/>
            <pc:sldMk cId="0" sldId="271"/>
            <ac:spMk id="946" creationId="{00000000-0000-0000-0000-000000000000}"/>
          </ac:spMkLst>
        </pc:spChg>
        <pc:spChg chg="del">
          <ac:chgData name="Hải Ngân Đinh" userId="b56d41eb1ff6fed2" providerId="LiveId" clId="{4AB12D76-5F5A-4A4B-AD08-FA012C0478A3}" dt="2022-12-26T08:55:20.912" v="5779" actId="478"/>
          <ac:spMkLst>
            <pc:docMk/>
            <pc:sldMk cId="0" sldId="271"/>
            <ac:spMk id="947" creationId="{00000000-0000-0000-0000-000000000000}"/>
          </ac:spMkLst>
        </pc:spChg>
        <pc:spChg chg="del">
          <ac:chgData name="Hải Ngân Đinh" userId="b56d41eb1ff6fed2" providerId="LiveId" clId="{4AB12D76-5F5A-4A4B-AD08-FA012C0478A3}" dt="2022-12-26T08:55:20.912" v="5779" actId="478"/>
          <ac:spMkLst>
            <pc:docMk/>
            <pc:sldMk cId="0" sldId="271"/>
            <ac:spMk id="948" creationId="{00000000-0000-0000-0000-000000000000}"/>
          </ac:spMkLst>
        </pc:spChg>
        <pc:spChg chg="del">
          <ac:chgData name="Hải Ngân Đinh" userId="b56d41eb1ff6fed2" providerId="LiveId" clId="{4AB12D76-5F5A-4A4B-AD08-FA012C0478A3}" dt="2022-12-26T08:55:20.912" v="5779" actId="478"/>
          <ac:spMkLst>
            <pc:docMk/>
            <pc:sldMk cId="0" sldId="271"/>
            <ac:spMk id="949" creationId="{00000000-0000-0000-0000-000000000000}"/>
          </ac:spMkLst>
        </pc:spChg>
        <pc:spChg chg="del">
          <ac:chgData name="Hải Ngân Đinh" userId="b56d41eb1ff6fed2" providerId="LiveId" clId="{4AB12D76-5F5A-4A4B-AD08-FA012C0478A3}" dt="2022-12-26T08:55:20.912" v="5779" actId="478"/>
          <ac:spMkLst>
            <pc:docMk/>
            <pc:sldMk cId="0" sldId="271"/>
            <ac:spMk id="950" creationId="{00000000-0000-0000-0000-000000000000}"/>
          </ac:spMkLst>
        </pc:spChg>
        <pc:grpChg chg="del">
          <ac:chgData name="Hải Ngân Đinh" userId="b56d41eb1ff6fed2" providerId="LiveId" clId="{4AB12D76-5F5A-4A4B-AD08-FA012C0478A3}" dt="2022-12-26T08:55:20.912" v="5779" actId="478"/>
          <ac:grpSpMkLst>
            <pc:docMk/>
            <pc:sldMk cId="0" sldId="271"/>
            <ac:grpSpMk id="888" creationId="{00000000-0000-0000-0000-000000000000}"/>
          </ac:grpSpMkLst>
        </pc:grpChg>
        <pc:cxnChg chg="add mod">
          <ac:chgData name="Hải Ngân Đinh" userId="b56d41eb1ff6fed2" providerId="LiveId" clId="{4AB12D76-5F5A-4A4B-AD08-FA012C0478A3}" dt="2022-12-26T08:57:46.513" v="6304" actId="1036"/>
          <ac:cxnSpMkLst>
            <pc:docMk/>
            <pc:sldMk cId="0" sldId="271"/>
            <ac:cxnSpMk id="9" creationId="{B8C853A3-4AD8-0044-3B12-B304D7658A92}"/>
          </ac:cxnSpMkLst>
        </pc:cxnChg>
        <pc:cxnChg chg="add mod">
          <ac:chgData name="Hải Ngân Đinh" userId="b56d41eb1ff6fed2" providerId="LiveId" clId="{4AB12D76-5F5A-4A4B-AD08-FA012C0478A3}" dt="2022-12-26T08:57:46.513" v="6304" actId="1036"/>
          <ac:cxnSpMkLst>
            <pc:docMk/>
            <pc:sldMk cId="0" sldId="271"/>
            <ac:cxnSpMk id="11" creationId="{6900DC7D-C230-EBBD-EA3E-BA27B1515E10}"/>
          </ac:cxnSpMkLst>
        </pc:cxnChg>
      </pc:sldChg>
      <pc:sldChg chg="addSp delSp modSp mod ord modTransition modAnim">
        <pc:chgData name="Hải Ngân Đinh" userId="b56d41eb1ff6fed2" providerId="LiveId" clId="{4AB12D76-5F5A-4A4B-AD08-FA012C0478A3}" dt="2022-12-26T10:15:46.261" v="13682"/>
        <pc:sldMkLst>
          <pc:docMk/>
          <pc:sldMk cId="0" sldId="272"/>
        </pc:sldMkLst>
        <pc:spChg chg="add del mod">
          <ac:chgData name="Hải Ngân Đinh" userId="b56d41eb1ff6fed2" providerId="LiveId" clId="{4AB12D76-5F5A-4A4B-AD08-FA012C0478A3}" dt="2022-12-26T09:03:18.784" v="6430" actId="478"/>
          <ac:spMkLst>
            <pc:docMk/>
            <pc:sldMk cId="0" sldId="272"/>
            <ac:spMk id="3" creationId="{2EB9D3C6-08FC-A4E7-BB0C-8BBF32EEF9CA}"/>
          </ac:spMkLst>
        </pc:spChg>
        <pc:spChg chg="mod">
          <ac:chgData name="Hải Ngân Đinh" userId="b56d41eb1ff6fed2" providerId="LiveId" clId="{4AB12D76-5F5A-4A4B-AD08-FA012C0478A3}" dt="2022-12-26T10:15:39.386" v="13678" actId="165"/>
          <ac:spMkLst>
            <pc:docMk/>
            <pc:sldMk cId="0" sldId="272"/>
            <ac:spMk id="7" creationId="{232C181D-3F4F-4A35-FC33-A5974753B01C}"/>
          </ac:spMkLst>
        </pc:spChg>
        <pc:spChg chg="mod">
          <ac:chgData name="Hải Ngân Đinh" userId="b56d41eb1ff6fed2" providerId="LiveId" clId="{4AB12D76-5F5A-4A4B-AD08-FA012C0478A3}" dt="2022-12-26T10:15:39.386" v="13678" actId="165"/>
          <ac:spMkLst>
            <pc:docMk/>
            <pc:sldMk cId="0" sldId="272"/>
            <ac:spMk id="8" creationId="{303C0B1F-20CF-D4F0-4EAD-DD6F47B9F798}"/>
          </ac:spMkLst>
        </pc:spChg>
        <pc:spChg chg="mod">
          <ac:chgData name="Hải Ngân Đinh" userId="b56d41eb1ff6fed2" providerId="LiveId" clId="{4AB12D76-5F5A-4A4B-AD08-FA012C0478A3}" dt="2022-12-26T10:15:39.386" v="13678" actId="165"/>
          <ac:spMkLst>
            <pc:docMk/>
            <pc:sldMk cId="0" sldId="272"/>
            <ac:spMk id="9" creationId="{ED7E50C3-BEE1-A4DF-0E4C-1C2DBC3FC63C}"/>
          </ac:spMkLst>
        </pc:spChg>
        <pc:spChg chg="del">
          <ac:chgData name="Hải Ngân Đinh" userId="b56d41eb1ff6fed2" providerId="LiveId" clId="{4AB12D76-5F5A-4A4B-AD08-FA012C0478A3}" dt="2022-12-26T09:03:17.917" v="6429" actId="478"/>
          <ac:spMkLst>
            <pc:docMk/>
            <pc:sldMk cId="0" sldId="272"/>
            <ac:spMk id="955" creationId="{00000000-0000-0000-0000-000000000000}"/>
          </ac:spMkLst>
        </pc:spChg>
        <pc:spChg chg="del">
          <ac:chgData name="Hải Ngân Đinh" userId="b56d41eb1ff6fed2" providerId="LiveId" clId="{4AB12D76-5F5A-4A4B-AD08-FA012C0478A3}" dt="2022-12-26T09:03:17.917" v="6429" actId="478"/>
          <ac:spMkLst>
            <pc:docMk/>
            <pc:sldMk cId="0" sldId="272"/>
            <ac:spMk id="956" creationId="{00000000-0000-0000-0000-000000000000}"/>
          </ac:spMkLst>
        </pc:spChg>
        <pc:spChg chg="del">
          <ac:chgData name="Hải Ngân Đinh" userId="b56d41eb1ff6fed2" providerId="LiveId" clId="{4AB12D76-5F5A-4A4B-AD08-FA012C0478A3}" dt="2022-12-26T09:03:17.917" v="6429" actId="478"/>
          <ac:spMkLst>
            <pc:docMk/>
            <pc:sldMk cId="0" sldId="272"/>
            <ac:spMk id="957" creationId="{00000000-0000-0000-0000-000000000000}"/>
          </ac:spMkLst>
        </pc:spChg>
        <pc:spChg chg="del">
          <ac:chgData name="Hải Ngân Đinh" userId="b56d41eb1ff6fed2" providerId="LiveId" clId="{4AB12D76-5F5A-4A4B-AD08-FA012C0478A3}" dt="2022-12-26T09:03:17.917" v="6429" actId="478"/>
          <ac:spMkLst>
            <pc:docMk/>
            <pc:sldMk cId="0" sldId="272"/>
            <ac:spMk id="958" creationId="{00000000-0000-0000-0000-000000000000}"/>
          </ac:spMkLst>
        </pc:spChg>
        <pc:spChg chg="del">
          <ac:chgData name="Hải Ngân Đinh" userId="b56d41eb1ff6fed2" providerId="LiveId" clId="{4AB12D76-5F5A-4A4B-AD08-FA012C0478A3}" dt="2022-12-26T09:03:17.917" v="6429" actId="478"/>
          <ac:spMkLst>
            <pc:docMk/>
            <pc:sldMk cId="0" sldId="272"/>
            <ac:spMk id="959" creationId="{00000000-0000-0000-0000-000000000000}"/>
          </ac:spMkLst>
        </pc:spChg>
        <pc:spChg chg="del">
          <ac:chgData name="Hải Ngân Đinh" userId="b56d41eb1ff6fed2" providerId="LiveId" clId="{4AB12D76-5F5A-4A4B-AD08-FA012C0478A3}" dt="2022-12-26T09:03:17.917" v="6429" actId="478"/>
          <ac:spMkLst>
            <pc:docMk/>
            <pc:sldMk cId="0" sldId="272"/>
            <ac:spMk id="960" creationId="{00000000-0000-0000-0000-000000000000}"/>
          </ac:spMkLst>
        </pc:spChg>
        <pc:spChg chg="del">
          <ac:chgData name="Hải Ngân Đinh" userId="b56d41eb1ff6fed2" providerId="LiveId" clId="{4AB12D76-5F5A-4A4B-AD08-FA012C0478A3}" dt="2022-12-26T09:03:17.917" v="6429" actId="478"/>
          <ac:spMkLst>
            <pc:docMk/>
            <pc:sldMk cId="0" sldId="272"/>
            <ac:spMk id="965" creationId="{00000000-0000-0000-0000-000000000000}"/>
          </ac:spMkLst>
        </pc:spChg>
        <pc:spChg chg="del">
          <ac:chgData name="Hải Ngân Đinh" userId="b56d41eb1ff6fed2" providerId="LiveId" clId="{4AB12D76-5F5A-4A4B-AD08-FA012C0478A3}" dt="2022-12-26T09:03:17.917" v="6429" actId="478"/>
          <ac:spMkLst>
            <pc:docMk/>
            <pc:sldMk cId="0" sldId="272"/>
            <ac:spMk id="966" creationId="{00000000-0000-0000-0000-000000000000}"/>
          </ac:spMkLst>
        </pc:spChg>
        <pc:spChg chg="del">
          <ac:chgData name="Hải Ngân Đinh" userId="b56d41eb1ff6fed2" providerId="LiveId" clId="{4AB12D76-5F5A-4A4B-AD08-FA012C0478A3}" dt="2022-12-26T09:03:17.917" v="6429" actId="478"/>
          <ac:spMkLst>
            <pc:docMk/>
            <pc:sldMk cId="0" sldId="272"/>
            <ac:spMk id="967" creationId="{00000000-0000-0000-0000-000000000000}"/>
          </ac:spMkLst>
        </pc:spChg>
        <pc:spChg chg="del">
          <ac:chgData name="Hải Ngân Đinh" userId="b56d41eb1ff6fed2" providerId="LiveId" clId="{4AB12D76-5F5A-4A4B-AD08-FA012C0478A3}" dt="2022-12-26T09:03:17.917" v="6429" actId="478"/>
          <ac:spMkLst>
            <pc:docMk/>
            <pc:sldMk cId="0" sldId="272"/>
            <ac:spMk id="968" creationId="{00000000-0000-0000-0000-000000000000}"/>
          </ac:spMkLst>
        </pc:spChg>
        <pc:grpChg chg="add del mod">
          <ac:chgData name="Hải Ngân Đinh" userId="b56d41eb1ff6fed2" providerId="LiveId" clId="{4AB12D76-5F5A-4A4B-AD08-FA012C0478A3}" dt="2022-12-26T10:15:39.386" v="13678" actId="165"/>
          <ac:grpSpMkLst>
            <pc:docMk/>
            <pc:sldMk cId="0" sldId="272"/>
            <ac:grpSpMk id="4" creationId="{053B605E-C558-EC82-D439-52A1A798E0F9}"/>
          </ac:grpSpMkLst>
        </pc:grpChg>
        <pc:grpChg chg="mod topLvl">
          <ac:chgData name="Hải Ngân Đinh" userId="b56d41eb1ff6fed2" providerId="LiveId" clId="{4AB12D76-5F5A-4A4B-AD08-FA012C0478A3}" dt="2022-12-26T10:15:39.386" v="13678" actId="165"/>
          <ac:grpSpMkLst>
            <pc:docMk/>
            <pc:sldMk cId="0" sldId="272"/>
            <ac:grpSpMk id="5" creationId="{7AA3A38F-CB21-DE07-E100-CBF70BB27246}"/>
          </ac:grpSpMkLst>
        </pc:grpChg>
        <pc:grpChg chg="mod topLvl">
          <ac:chgData name="Hải Ngân Đinh" userId="b56d41eb1ff6fed2" providerId="LiveId" clId="{4AB12D76-5F5A-4A4B-AD08-FA012C0478A3}" dt="2022-12-26T10:15:39.386" v="13678" actId="165"/>
          <ac:grpSpMkLst>
            <pc:docMk/>
            <pc:sldMk cId="0" sldId="272"/>
            <ac:grpSpMk id="6" creationId="{D9668AC6-FA37-23D0-B9F7-D13B8F726F43}"/>
          </ac:grpSpMkLst>
        </pc:grpChg>
        <pc:grpChg chg="del">
          <ac:chgData name="Hải Ngân Đinh" userId="b56d41eb1ff6fed2" providerId="LiveId" clId="{4AB12D76-5F5A-4A4B-AD08-FA012C0478A3}" dt="2022-12-26T09:03:17.917" v="6429" actId="478"/>
          <ac:grpSpMkLst>
            <pc:docMk/>
            <pc:sldMk cId="0" sldId="272"/>
            <ac:grpSpMk id="961" creationId="{00000000-0000-0000-0000-000000000000}"/>
          </ac:grpSpMkLst>
        </pc:grpChg>
        <pc:cxnChg chg="mod">
          <ac:chgData name="Hải Ngân Đinh" userId="b56d41eb1ff6fed2" providerId="LiveId" clId="{4AB12D76-5F5A-4A4B-AD08-FA012C0478A3}" dt="2022-12-26T10:15:39.386" v="13678" actId="165"/>
          <ac:cxnSpMkLst>
            <pc:docMk/>
            <pc:sldMk cId="0" sldId="272"/>
            <ac:cxnSpMk id="10" creationId="{9464B6B5-654C-7E0C-8C44-3190E562CB0F}"/>
          </ac:cxnSpMkLst>
        </pc:cxnChg>
        <pc:cxnChg chg="del mod">
          <ac:chgData name="Hải Ngân Đinh" userId="b56d41eb1ff6fed2" providerId="LiveId" clId="{4AB12D76-5F5A-4A4B-AD08-FA012C0478A3}" dt="2022-12-26T09:03:17.917" v="6429" actId="478"/>
          <ac:cxnSpMkLst>
            <pc:docMk/>
            <pc:sldMk cId="0" sldId="272"/>
            <ac:cxnSpMk id="969" creationId="{00000000-0000-0000-0000-000000000000}"/>
          </ac:cxnSpMkLst>
        </pc:cxnChg>
        <pc:cxnChg chg="del mod">
          <ac:chgData name="Hải Ngân Đinh" userId="b56d41eb1ff6fed2" providerId="LiveId" clId="{4AB12D76-5F5A-4A4B-AD08-FA012C0478A3}" dt="2022-12-26T09:03:17.917" v="6429" actId="478"/>
          <ac:cxnSpMkLst>
            <pc:docMk/>
            <pc:sldMk cId="0" sldId="272"/>
            <ac:cxnSpMk id="970" creationId="{00000000-0000-0000-0000-000000000000}"/>
          </ac:cxnSpMkLst>
        </pc:cxnChg>
        <pc:cxnChg chg="del mod">
          <ac:chgData name="Hải Ngân Đinh" userId="b56d41eb1ff6fed2" providerId="LiveId" clId="{4AB12D76-5F5A-4A4B-AD08-FA012C0478A3}" dt="2022-12-26T09:03:17.917" v="6429" actId="478"/>
          <ac:cxnSpMkLst>
            <pc:docMk/>
            <pc:sldMk cId="0" sldId="272"/>
            <ac:cxnSpMk id="971" creationId="{00000000-0000-0000-0000-000000000000}"/>
          </ac:cxnSpMkLst>
        </pc:cxnChg>
        <pc:cxnChg chg="del mod">
          <ac:chgData name="Hải Ngân Đinh" userId="b56d41eb1ff6fed2" providerId="LiveId" clId="{4AB12D76-5F5A-4A4B-AD08-FA012C0478A3}" dt="2022-12-26T09:03:17.917" v="6429" actId="478"/>
          <ac:cxnSpMkLst>
            <pc:docMk/>
            <pc:sldMk cId="0" sldId="272"/>
            <ac:cxnSpMk id="972" creationId="{00000000-0000-0000-0000-000000000000}"/>
          </ac:cxnSpMkLst>
        </pc:cxnChg>
      </pc:sldChg>
      <pc:sldChg chg="addSp delSp modSp mod ord modTransition modAnim">
        <pc:chgData name="Hải Ngân Đinh" userId="b56d41eb1ff6fed2" providerId="LiveId" clId="{4AB12D76-5F5A-4A4B-AD08-FA012C0478A3}" dt="2022-12-26T10:16:04.659" v="13689"/>
        <pc:sldMkLst>
          <pc:docMk/>
          <pc:sldMk cId="0" sldId="273"/>
        </pc:sldMkLst>
        <pc:spChg chg="add del mod">
          <ac:chgData name="Hải Ngân Đinh" userId="b56d41eb1ff6fed2" providerId="LiveId" clId="{4AB12D76-5F5A-4A4B-AD08-FA012C0478A3}" dt="2022-12-26T09:06:09.548" v="6920" actId="478"/>
          <ac:spMkLst>
            <pc:docMk/>
            <pc:sldMk cId="0" sldId="273"/>
            <ac:spMk id="3" creationId="{C5D428DC-8A33-0A46-4416-AB5D3F8A2CD4}"/>
          </ac:spMkLst>
        </pc:spChg>
        <pc:spChg chg="add del mod">
          <ac:chgData name="Hải Ngân Đinh" userId="b56d41eb1ff6fed2" providerId="LiveId" clId="{4AB12D76-5F5A-4A4B-AD08-FA012C0478A3}" dt="2022-12-26T09:06:09.548" v="6920" actId="478"/>
          <ac:spMkLst>
            <pc:docMk/>
            <pc:sldMk cId="0" sldId="273"/>
            <ac:spMk id="5" creationId="{BE6AD530-F8DC-619C-20E1-2D47EDC9D34D}"/>
          </ac:spMkLst>
        </pc:spChg>
        <pc:spChg chg="add del mod">
          <ac:chgData name="Hải Ngân Đinh" userId="b56d41eb1ff6fed2" providerId="LiveId" clId="{4AB12D76-5F5A-4A4B-AD08-FA012C0478A3}" dt="2022-12-26T09:06:09.548" v="6920" actId="478"/>
          <ac:spMkLst>
            <pc:docMk/>
            <pc:sldMk cId="0" sldId="273"/>
            <ac:spMk id="7" creationId="{343FF06B-6443-E083-5883-055C2A940778}"/>
          </ac:spMkLst>
        </pc:spChg>
        <pc:spChg chg="add del mod">
          <ac:chgData name="Hải Ngân Đinh" userId="b56d41eb1ff6fed2" providerId="LiveId" clId="{4AB12D76-5F5A-4A4B-AD08-FA012C0478A3}" dt="2022-12-26T09:06:09.548" v="6920" actId="478"/>
          <ac:spMkLst>
            <pc:docMk/>
            <pc:sldMk cId="0" sldId="273"/>
            <ac:spMk id="9" creationId="{B977D9BF-6F3A-5734-06BA-873689BD99A1}"/>
          </ac:spMkLst>
        </pc:spChg>
        <pc:spChg chg="add del mod">
          <ac:chgData name="Hải Ngân Đinh" userId="b56d41eb1ff6fed2" providerId="LiveId" clId="{4AB12D76-5F5A-4A4B-AD08-FA012C0478A3}" dt="2022-12-26T09:06:09.548" v="6920" actId="478"/>
          <ac:spMkLst>
            <pc:docMk/>
            <pc:sldMk cId="0" sldId="273"/>
            <ac:spMk id="11" creationId="{61EF7998-FD88-2B06-32CC-4EEED1BC028A}"/>
          </ac:spMkLst>
        </pc:spChg>
        <pc:spChg chg="add del mod">
          <ac:chgData name="Hải Ngân Đinh" userId="b56d41eb1ff6fed2" providerId="LiveId" clId="{4AB12D76-5F5A-4A4B-AD08-FA012C0478A3}" dt="2022-12-26T09:06:09.548" v="6920" actId="478"/>
          <ac:spMkLst>
            <pc:docMk/>
            <pc:sldMk cId="0" sldId="273"/>
            <ac:spMk id="13" creationId="{2FB32608-8DCE-101D-15F1-24AD6D99391A}"/>
          </ac:spMkLst>
        </pc:spChg>
        <pc:spChg chg="add del mod">
          <ac:chgData name="Hải Ngân Đinh" userId="b56d41eb1ff6fed2" providerId="LiveId" clId="{4AB12D76-5F5A-4A4B-AD08-FA012C0478A3}" dt="2022-12-26T09:06:09.548" v="6920" actId="478"/>
          <ac:spMkLst>
            <pc:docMk/>
            <pc:sldMk cId="0" sldId="273"/>
            <ac:spMk id="15" creationId="{DAEBD32D-2943-B2EF-6331-A2EED4F200BB}"/>
          </ac:spMkLst>
        </pc:spChg>
        <pc:spChg chg="add mod">
          <ac:chgData name="Hải Ngân Đinh" userId="b56d41eb1ff6fed2" providerId="LiveId" clId="{4AB12D76-5F5A-4A4B-AD08-FA012C0478A3}" dt="2022-12-26T09:08:52.181" v="7610" actId="1035"/>
          <ac:spMkLst>
            <pc:docMk/>
            <pc:sldMk cId="0" sldId="273"/>
            <ac:spMk id="16" creationId="{B955B260-343F-6389-8952-E3A430E358E7}"/>
          </ac:spMkLst>
        </pc:spChg>
        <pc:spChg chg="add mod">
          <ac:chgData name="Hải Ngân Đinh" userId="b56d41eb1ff6fed2" providerId="LiveId" clId="{4AB12D76-5F5A-4A4B-AD08-FA012C0478A3}" dt="2022-12-26T09:08:52.181" v="7610" actId="1035"/>
          <ac:spMkLst>
            <pc:docMk/>
            <pc:sldMk cId="0" sldId="273"/>
            <ac:spMk id="17" creationId="{A9CB0D1D-74B2-4326-C730-41663E493A94}"/>
          </ac:spMkLst>
        </pc:spChg>
        <pc:spChg chg="del">
          <ac:chgData name="Hải Ngân Đinh" userId="b56d41eb1ff6fed2" providerId="LiveId" clId="{4AB12D76-5F5A-4A4B-AD08-FA012C0478A3}" dt="2022-12-26T09:06:09.265" v="6919" actId="478"/>
          <ac:spMkLst>
            <pc:docMk/>
            <pc:sldMk cId="0" sldId="273"/>
            <ac:spMk id="977" creationId="{00000000-0000-0000-0000-000000000000}"/>
          </ac:spMkLst>
        </pc:spChg>
        <pc:spChg chg="del">
          <ac:chgData name="Hải Ngân Đinh" userId="b56d41eb1ff6fed2" providerId="LiveId" clId="{4AB12D76-5F5A-4A4B-AD08-FA012C0478A3}" dt="2022-12-26T09:06:09.265" v="6919" actId="478"/>
          <ac:spMkLst>
            <pc:docMk/>
            <pc:sldMk cId="0" sldId="273"/>
            <ac:spMk id="978" creationId="{00000000-0000-0000-0000-000000000000}"/>
          </ac:spMkLst>
        </pc:spChg>
        <pc:spChg chg="del">
          <ac:chgData name="Hải Ngân Đinh" userId="b56d41eb1ff6fed2" providerId="LiveId" clId="{4AB12D76-5F5A-4A4B-AD08-FA012C0478A3}" dt="2022-12-26T09:06:09.265" v="6919" actId="478"/>
          <ac:spMkLst>
            <pc:docMk/>
            <pc:sldMk cId="0" sldId="273"/>
            <ac:spMk id="979" creationId="{00000000-0000-0000-0000-000000000000}"/>
          </ac:spMkLst>
        </pc:spChg>
        <pc:spChg chg="del">
          <ac:chgData name="Hải Ngân Đinh" userId="b56d41eb1ff6fed2" providerId="LiveId" clId="{4AB12D76-5F5A-4A4B-AD08-FA012C0478A3}" dt="2022-12-26T09:06:09.265" v="6919" actId="478"/>
          <ac:spMkLst>
            <pc:docMk/>
            <pc:sldMk cId="0" sldId="273"/>
            <ac:spMk id="980" creationId="{00000000-0000-0000-0000-000000000000}"/>
          </ac:spMkLst>
        </pc:spChg>
        <pc:spChg chg="del">
          <ac:chgData name="Hải Ngân Đinh" userId="b56d41eb1ff6fed2" providerId="LiveId" clId="{4AB12D76-5F5A-4A4B-AD08-FA012C0478A3}" dt="2022-12-26T09:06:09.265" v="6919" actId="478"/>
          <ac:spMkLst>
            <pc:docMk/>
            <pc:sldMk cId="0" sldId="273"/>
            <ac:spMk id="981" creationId="{00000000-0000-0000-0000-000000000000}"/>
          </ac:spMkLst>
        </pc:spChg>
        <pc:spChg chg="del">
          <ac:chgData name="Hải Ngân Đinh" userId="b56d41eb1ff6fed2" providerId="LiveId" clId="{4AB12D76-5F5A-4A4B-AD08-FA012C0478A3}" dt="2022-12-26T09:06:09.265" v="6919" actId="478"/>
          <ac:spMkLst>
            <pc:docMk/>
            <pc:sldMk cId="0" sldId="273"/>
            <ac:spMk id="982" creationId="{00000000-0000-0000-0000-000000000000}"/>
          </ac:spMkLst>
        </pc:spChg>
        <pc:spChg chg="del">
          <ac:chgData name="Hải Ngân Đinh" userId="b56d41eb1ff6fed2" providerId="LiveId" clId="{4AB12D76-5F5A-4A4B-AD08-FA012C0478A3}" dt="2022-12-26T09:06:09.265" v="6919" actId="478"/>
          <ac:spMkLst>
            <pc:docMk/>
            <pc:sldMk cId="0" sldId="273"/>
            <ac:spMk id="983" creationId="{00000000-0000-0000-0000-000000000000}"/>
          </ac:spMkLst>
        </pc:spChg>
        <pc:spChg chg="del">
          <ac:chgData name="Hải Ngân Đinh" userId="b56d41eb1ff6fed2" providerId="LiveId" clId="{4AB12D76-5F5A-4A4B-AD08-FA012C0478A3}" dt="2022-12-26T09:06:09.265" v="6919" actId="478"/>
          <ac:spMkLst>
            <pc:docMk/>
            <pc:sldMk cId="0" sldId="273"/>
            <ac:spMk id="984" creationId="{00000000-0000-0000-0000-000000000000}"/>
          </ac:spMkLst>
        </pc:spChg>
        <pc:spChg chg="del">
          <ac:chgData name="Hải Ngân Đinh" userId="b56d41eb1ff6fed2" providerId="LiveId" clId="{4AB12D76-5F5A-4A4B-AD08-FA012C0478A3}" dt="2022-12-26T09:06:09.265" v="6919" actId="478"/>
          <ac:spMkLst>
            <pc:docMk/>
            <pc:sldMk cId="0" sldId="273"/>
            <ac:spMk id="985" creationId="{00000000-0000-0000-0000-000000000000}"/>
          </ac:spMkLst>
        </pc:spChg>
        <pc:spChg chg="del">
          <ac:chgData name="Hải Ngân Đinh" userId="b56d41eb1ff6fed2" providerId="LiveId" clId="{4AB12D76-5F5A-4A4B-AD08-FA012C0478A3}" dt="2022-12-26T09:06:09.265" v="6919" actId="478"/>
          <ac:spMkLst>
            <pc:docMk/>
            <pc:sldMk cId="0" sldId="273"/>
            <ac:spMk id="986" creationId="{00000000-0000-0000-0000-000000000000}"/>
          </ac:spMkLst>
        </pc:spChg>
        <pc:spChg chg="del">
          <ac:chgData name="Hải Ngân Đinh" userId="b56d41eb1ff6fed2" providerId="LiveId" clId="{4AB12D76-5F5A-4A4B-AD08-FA012C0478A3}" dt="2022-12-26T09:06:09.265" v="6919" actId="478"/>
          <ac:spMkLst>
            <pc:docMk/>
            <pc:sldMk cId="0" sldId="273"/>
            <ac:spMk id="987" creationId="{00000000-0000-0000-0000-000000000000}"/>
          </ac:spMkLst>
        </pc:spChg>
        <pc:spChg chg="del">
          <ac:chgData name="Hải Ngân Đinh" userId="b56d41eb1ff6fed2" providerId="LiveId" clId="{4AB12D76-5F5A-4A4B-AD08-FA012C0478A3}" dt="2022-12-26T09:06:09.265" v="6919" actId="478"/>
          <ac:spMkLst>
            <pc:docMk/>
            <pc:sldMk cId="0" sldId="273"/>
            <ac:spMk id="988" creationId="{00000000-0000-0000-0000-000000000000}"/>
          </ac:spMkLst>
        </pc:spChg>
        <pc:spChg chg="del">
          <ac:chgData name="Hải Ngân Đinh" userId="b56d41eb1ff6fed2" providerId="LiveId" clId="{4AB12D76-5F5A-4A4B-AD08-FA012C0478A3}" dt="2022-12-26T09:06:09.265" v="6919" actId="478"/>
          <ac:spMkLst>
            <pc:docMk/>
            <pc:sldMk cId="0" sldId="273"/>
            <ac:spMk id="989" creationId="{00000000-0000-0000-0000-000000000000}"/>
          </ac:spMkLst>
        </pc:spChg>
        <pc:grpChg chg="del">
          <ac:chgData name="Hải Ngân Đinh" userId="b56d41eb1ff6fed2" providerId="LiveId" clId="{4AB12D76-5F5A-4A4B-AD08-FA012C0478A3}" dt="2022-12-26T09:06:09.265" v="6919" actId="478"/>
          <ac:grpSpMkLst>
            <pc:docMk/>
            <pc:sldMk cId="0" sldId="273"/>
            <ac:grpSpMk id="990" creationId="{00000000-0000-0000-0000-000000000000}"/>
          </ac:grpSpMkLst>
        </pc:grpChg>
        <pc:grpChg chg="del">
          <ac:chgData name="Hải Ngân Đinh" userId="b56d41eb1ff6fed2" providerId="LiveId" clId="{4AB12D76-5F5A-4A4B-AD08-FA012C0478A3}" dt="2022-12-26T09:06:09.265" v="6919" actId="478"/>
          <ac:grpSpMkLst>
            <pc:docMk/>
            <pc:sldMk cId="0" sldId="273"/>
            <ac:grpSpMk id="993" creationId="{00000000-0000-0000-0000-000000000000}"/>
          </ac:grpSpMkLst>
        </pc:grpChg>
        <pc:grpChg chg="del">
          <ac:chgData name="Hải Ngân Đinh" userId="b56d41eb1ff6fed2" providerId="LiveId" clId="{4AB12D76-5F5A-4A4B-AD08-FA012C0478A3}" dt="2022-12-26T09:06:09.265" v="6919" actId="478"/>
          <ac:grpSpMkLst>
            <pc:docMk/>
            <pc:sldMk cId="0" sldId="273"/>
            <ac:grpSpMk id="996" creationId="{00000000-0000-0000-0000-000000000000}"/>
          </ac:grpSpMkLst>
        </pc:grpChg>
      </pc:sldChg>
      <pc:sldChg chg="addSp delSp modSp mod ord modTransition modAnim">
        <pc:chgData name="Hải Ngân Đinh" userId="b56d41eb1ff6fed2" providerId="LiveId" clId="{4AB12D76-5F5A-4A4B-AD08-FA012C0478A3}" dt="2022-12-26T10:16:19.795" v="13695"/>
        <pc:sldMkLst>
          <pc:docMk/>
          <pc:sldMk cId="0" sldId="274"/>
        </pc:sldMkLst>
        <pc:spChg chg="add del mod">
          <ac:chgData name="Hải Ngân Đinh" userId="b56d41eb1ff6fed2" providerId="LiveId" clId="{4AB12D76-5F5A-4A4B-AD08-FA012C0478A3}" dt="2022-12-26T09:09:17.749" v="7632" actId="478"/>
          <ac:spMkLst>
            <pc:docMk/>
            <pc:sldMk cId="0" sldId="274"/>
            <ac:spMk id="3" creationId="{3F8F135F-BACD-F75A-CA2B-F6EA21B2BB4D}"/>
          </ac:spMkLst>
        </pc:spChg>
        <pc:spChg chg="mod">
          <ac:chgData name="Hải Ngân Đinh" userId="b56d41eb1ff6fed2" providerId="LiveId" clId="{4AB12D76-5F5A-4A4B-AD08-FA012C0478A3}" dt="2022-12-26T10:16:13.185" v="13691" actId="165"/>
          <ac:spMkLst>
            <pc:docMk/>
            <pc:sldMk cId="0" sldId="274"/>
            <ac:spMk id="7" creationId="{DB9CEA5F-8870-1509-981B-6BCF23CBAD92}"/>
          </ac:spMkLst>
        </pc:spChg>
        <pc:spChg chg="mod">
          <ac:chgData name="Hải Ngân Đinh" userId="b56d41eb1ff6fed2" providerId="LiveId" clId="{4AB12D76-5F5A-4A4B-AD08-FA012C0478A3}" dt="2022-12-26T10:16:13.185" v="13691" actId="165"/>
          <ac:spMkLst>
            <pc:docMk/>
            <pc:sldMk cId="0" sldId="274"/>
            <ac:spMk id="8" creationId="{63A2D8A6-AFFD-F50C-8BA1-12384FF8E2CD}"/>
          </ac:spMkLst>
        </pc:spChg>
        <pc:spChg chg="mod">
          <ac:chgData name="Hải Ngân Đinh" userId="b56d41eb1ff6fed2" providerId="LiveId" clId="{4AB12D76-5F5A-4A4B-AD08-FA012C0478A3}" dt="2022-12-26T10:16:13.185" v="13691" actId="165"/>
          <ac:spMkLst>
            <pc:docMk/>
            <pc:sldMk cId="0" sldId="274"/>
            <ac:spMk id="9" creationId="{263DA6B7-4985-97E3-21FB-553A7FCB5FCC}"/>
          </ac:spMkLst>
        </pc:spChg>
        <pc:spChg chg="del">
          <ac:chgData name="Hải Ngân Đinh" userId="b56d41eb1ff6fed2" providerId="LiveId" clId="{4AB12D76-5F5A-4A4B-AD08-FA012C0478A3}" dt="2022-12-26T09:09:17.440" v="7631" actId="478"/>
          <ac:spMkLst>
            <pc:docMk/>
            <pc:sldMk cId="0" sldId="274"/>
            <ac:spMk id="1004" creationId="{00000000-0000-0000-0000-000000000000}"/>
          </ac:spMkLst>
        </pc:spChg>
        <pc:grpChg chg="add del mod">
          <ac:chgData name="Hải Ngân Đinh" userId="b56d41eb1ff6fed2" providerId="LiveId" clId="{4AB12D76-5F5A-4A4B-AD08-FA012C0478A3}" dt="2022-12-26T10:16:13.185" v="13691" actId="165"/>
          <ac:grpSpMkLst>
            <pc:docMk/>
            <pc:sldMk cId="0" sldId="274"/>
            <ac:grpSpMk id="4" creationId="{3B9F4CC4-18B6-88A0-AC00-10D07F753383}"/>
          </ac:grpSpMkLst>
        </pc:grpChg>
        <pc:grpChg chg="mod topLvl">
          <ac:chgData name="Hải Ngân Đinh" userId="b56d41eb1ff6fed2" providerId="LiveId" clId="{4AB12D76-5F5A-4A4B-AD08-FA012C0478A3}" dt="2022-12-26T10:16:13.185" v="13691" actId="165"/>
          <ac:grpSpMkLst>
            <pc:docMk/>
            <pc:sldMk cId="0" sldId="274"/>
            <ac:grpSpMk id="5" creationId="{3CF77247-442F-F18A-57D0-ADA6A674C23E}"/>
          </ac:grpSpMkLst>
        </pc:grpChg>
        <pc:grpChg chg="mod topLvl">
          <ac:chgData name="Hải Ngân Đinh" userId="b56d41eb1ff6fed2" providerId="LiveId" clId="{4AB12D76-5F5A-4A4B-AD08-FA012C0478A3}" dt="2022-12-26T10:16:13.185" v="13691" actId="165"/>
          <ac:grpSpMkLst>
            <pc:docMk/>
            <pc:sldMk cId="0" sldId="274"/>
            <ac:grpSpMk id="6" creationId="{C4A04788-F4CE-A028-F0C3-EEFAF01782A3}"/>
          </ac:grpSpMkLst>
        </pc:grpChg>
        <pc:grpChg chg="del">
          <ac:chgData name="Hải Ngân Đinh" userId="b56d41eb1ff6fed2" providerId="LiveId" clId="{4AB12D76-5F5A-4A4B-AD08-FA012C0478A3}" dt="2022-12-26T09:09:17.440" v="7631" actId="478"/>
          <ac:grpSpMkLst>
            <pc:docMk/>
            <pc:sldMk cId="0" sldId="274"/>
            <ac:grpSpMk id="1005" creationId="{00000000-0000-0000-0000-000000000000}"/>
          </ac:grpSpMkLst>
        </pc:grpChg>
        <pc:cxnChg chg="mod">
          <ac:chgData name="Hải Ngân Đinh" userId="b56d41eb1ff6fed2" providerId="LiveId" clId="{4AB12D76-5F5A-4A4B-AD08-FA012C0478A3}" dt="2022-12-26T10:16:13.185" v="13691" actId="165"/>
          <ac:cxnSpMkLst>
            <pc:docMk/>
            <pc:sldMk cId="0" sldId="274"/>
            <ac:cxnSpMk id="10" creationId="{48E05AF6-4D3B-0919-1363-9AF6C31CAB15}"/>
          </ac:cxnSpMkLst>
        </pc:cxnChg>
        <pc:cxnChg chg="mod">
          <ac:chgData name="Hải Ngân Đinh" userId="b56d41eb1ff6fed2" providerId="LiveId" clId="{4AB12D76-5F5A-4A4B-AD08-FA012C0478A3}" dt="2022-12-26T09:09:17.440" v="7631" actId="478"/>
          <ac:cxnSpMkLst>
            <pc:docMk/>
            <pc:sldMk cId="0" sldId="274"/>
            <ac:cxnSpMk id="1013" creationId="{00000000-0000-0000-0000-000000000000}"/>
          </ac:cxnSpMkLst>
        </pc:cxnChg>
        <pc:cxnChg chg="mod">
          <ac:chgData name="Hải Ngân Đinh" userId="b56d41eb1ff6fed2" providerId="LiveId" clId="{4AB12D76-5F5A-4A4B-AD08-FA012C0478A3}" dt="2022-12-26T09:09:17.440" v="7631" actId="478"/>
          <ac:cxnSpMkLst>
            <pc:docMk/>
            <pc:sldMk cId="0" sldId="274"/>
            <ac:cxnSpMk id="1014" creationId="{00000000-0000-0000-0000-000000000000}"/>
          </ac:cxnSpMkLst>
        </pc:cxnChg>
        <pc:cxnChg chg="mod">
          <ac:chgData name="Hải Ngân Đinh" userId="b56d41eb1ff6fed2" providerId="LiveId" clId="{4AB12D76-5F5A-4A4B-AD08-FA012C0478A3}" dt="2022-12-26T09:09:17.440" v="7631" actId="478"/>
          <ac:cxnSpMkLst>
            <pc:docMk/>
            <pc:sldMk cId="0" sldId="274"/>
            <ac:cxnSpMk id="1015" creationId="{00000000-0000-0000-0000-000000000000}"/>
          </ac:cxnSpMkLst>
        </pc:cxnChg>
        <pc:cxnChg chg="mod">
          <ac:chgData name="Hải Ngân Đinh" userId="b56d41eb1ff6fed2" providerId="LiveId" clId="{4AB12D76-5F5A-4A4B-AD08-FA012C0478A3}" dt="2022-12-26T09:09:17.440" v="7631" actId="478"/>
          <ac:cxnSpMkLst>
            <pc:docMk/>
            <pc:sldMk cId="0" sldId="274"/>
            <ac:cxnSpMk id="1016" creationId="{00000000-0000-0000-0000-000000000000}"/>
          </ac:cxnSpMkLst>
        </pc:cxnChg>
        <pc:cxnChg chg="mod">
          <ac:chgData name="Hải Ngân Đinh" userId="b56d41eb1ff6fed2" providerId="LiveId" clId="{4AB12D76-5F5A-4A4B-AD08-FA012C0478A3}" dt="2022-12-26T09:09:17.440" v="7631" actId="478"/>
          <ac:cxnSpMkLst>
            <pc:docMk/>
            <pc:sldMk cId="0" sldId="274"/>
            <ac:cxnSpMk id="1017" creationId="{00000000-0000-0000-0000-000000000000}"/>
          </ac:cxnSpMkLst>
        </pc:cxnChg>
        <pc:cxnChg chg="mod">
          <ac:chgData name="Hải Ngân Đinh" userId="b56d41eb1ff6fed2" providerId="LiveId" clId="{4AB12D76-5F5A-4A4B-AD08-FA012C0478A3}" dt="2022-12-26T09:09:17.440" v="7631" actId="478"/>
          <ac:cxnSpMkLst>
            <pc:docMk/>
            <pc:sldMk cId="0" sldId="274"/>
            <ac:cxnSpMk id="1018" creationId="{00000000-0000-0000-0000-000000000000}"/>
          </ac:cxnSpMkLst>
        </pc:cxnChg>
      </pc:sldChg>
      <pc:sldChg chg="addSp delSp modSp mod ord modTransition modAnim">
        <pc:chgData name="Hải Ngân Đinh" userId="b56d41eb1ff6fed2" providerId="LiveId" clId="{4AB12D76-5F5A-4A4B-AD08-FA012C0478A3}" dt="2022-12-26T10:16:36.460" v="13701"/>
        <pc:sldMkLst>
          <pc:docMk/>
          <pc:sldMk cId="0" sldId="275"/>
        </pc:sldMkLst>
        <pc:spChg chg="add del mod">
          <ac:chgData name="Hải Ngân Đinh" userId="b56d41eb1ff6fed2" providerId="LiveId" clId="{4AB12D76-5F5A-4A4B-AD08-FA012C0478A3}" dt="2022-12-26T09:11:38.779" v="8056" actId="478"/>
          <ac:spMkLst>
            <pc:docMk/>
            <pc:sldMk cId="0" sldId="275"/>
            <ac:spMk id="3" creationId="{F09E83B7-838E-263D-4EE3-DD5E75DF891F}"/>
          </ac:spMkLst>
        </pc:spChg>
        <pc:spChg chg="add del mod">
          <ac:chgData name="Hải Ngân Đinh" userId="b56d41eb1ff6fed2" providerId="LiveId" clId="{4AB12D76-5F5A-4A4B-AD08-FA012C0478A3}" dt="2022-12-26T09:11:38.779" v="8056" actId="478"/>
          <ac:spMkLst>
            <pc:docMk/>
            <pc:sldMk cId="0" sldId="275"/>
            <ac:spMk id="5" creationId="{E8F2150F-24B1-6310-C119-0137A461B1E4}"/>
          </ac:spMkLst>
        </pc:spChg>
        <pc:spChg chg="add del mod">
          <ac:chgData name="Hải Ngân Đinh" userId="b56d41eb1ff6fed2" providerId="LiveId" clId="{4AB12D76-5F5A-4A4B-AD08-FA012C0478A3}" dt="2022-12-26T09:11:38.779" v="8056" actId="478"/>
          <ac:spMkLst>
            <pc:docMk/>
            <pc:sldMk cId="0" sldId="275"/>
            <ac:spMk id="7" creationId="{45635C22-1DF2-0AED-B499-DAF0A49DED32}"/>
          </ac:spMkLst>
        </pc:spChg>
        <pc:spChg chg="add del mod">
          <ac:chgData name="Hải Ngân Đinh" userId="b56d41eb1ff6fed2" providerId="LiveId" clId="{4AB12D76-5F5A-4A4B-AD08-FA012C0478A3}" dt="2022-12-26T09:11:38.779" v="8056" actId="478"/>
          <ac:spMkLst>
            <pc:docMk/>
            <pc:sldMk cId="0" sldId="275"/>
            <ac:spMk id="9" creationId="{BDCD0C84-E7D6-A618-C820-EBAB5DEBA418}"/>
          </ac:spMkLst>
        </pc:spChg>
        <pc:spChg chg="add del mod">
          <ac:chgData name="Hải Ngân Đinh" userId="b56d41eb1ff6fed2" providerId="LiveId" clId="{4AB12D76-5F5A-4A4B-AD08-FA012C0478A3}" dt="2022-12-26T09:11:38.779" v="8056" actId="478"/>
          <ac:spMkLst>
            <pc:docMk/>
            <pc:sldMk cId="0" sldId="275"/>
            <ac:spMk id="11" creationId="{70828A5B-3C33-8D72-05C1-C208D60E1CF0}"/>
          </ac:spMkLst>
        </pc:spChg>
        <pc:spChg chg="add del mod">
          <ac:chgData name="Hải Ngân Đinh" userId="b56d41eb1ff6fed2" providerId="LiveId" clId="{4AB12D76-5F5A-4A4B-AD08-FA012C0478A3}" dt="2022-12-26T09:11:38.779" v="8056" actId="478"/>
          <ac:spMkLst>
            <pc:docMk/>
            <pc:sldMk cId="0" sldId="275"/>
            <ac:spMk id="13" creationId="{5F8DAC3C-E3E0-7D7C-96CE-841AA1E6F519}"/>
          </ac:spMkLst>
        </pc:spChg>
        <pc:spChg chg="add del mod">
          <ac:chgData name="Hải Ngân Đinh" userId="b56d41eb1ff6fed2" providerId="LiveId" clId="{4AB12D76-5F5A-4A4B-AD08-FA012C0478A3}" dt="2022-12-26T09:11:38.779" v="8056" actId="478"/>
          <ac:spMkLst>
            <pc:docMk/>
            <pc:sldMk cId="0" sldId="275"/>
            <ac:spMk id="15" creationId="{3BE0EC4D-9F51-B00C-BC4C-466CFE91F460}"/>
          </ac:spMkLst>
        </pc:spChg>
        <pc:spChg chg="add del mod">
          <ac:chgData name="Hải Ngân Đinh" userId="b56d41eb1ff6fed2" providerId="LiveId" clId="{4AB12D76-5F5A-4A4B-AD08-FA012C0478A3}" dt="2022-12-26T09:11:38.779" v="8056" actId="478"/>
          <ac:spMkLst>
            <pc:docMk/>
            <pc:sldMk cId="0" sldId="275"/>
            <ac:spMk id="17" creationId="{F59E90B9-0158-4F85-A5EC-6D885DC48307}"/>
          </ac:spMkLst>
        </pc:spChg>
        <pc:spChg chg="add del mod">
          <ac:chgData name="Hải Ngân Đinh" userId="b56d41eb1ff6fed2" providerId="LiveId" clId="{4AB12D76-5F5A-4A4B-AD08-FA012C0478A3}" dt="2022-12-26T09:11:38.779" v="8056" actId="478"/>
          <ac:spMkLst>
            <pc:docMk/>
            <pc:sldMk cId="0" sldId="275"/>
            <ac:spMk id="19" creationId="{0FC56A82-E34E-4142-ADAE-7AA29D6F1B21}"/>
          </ac:spMkLst>
        </pc:spChg>
        <pc:spChg chg="add del mod">
          <ac:chgData name="Hải Ngân Đinh" userId="b56d41eb1ff6fed2" providerId="LiveId" clId="{4AB12D76-5F5A-4A4B-AD08-FA012C0478A3}" dt="2022-12-26T09:11:38.779" v="8056" actId="478"/>
          <ac:spMkLst>
            <pc:docMk/>
            <pc:sldMk cId="0" sldId="275"/>
            <ac:spMk id="21" creationId="{AE3BDB30-A92D-2BA5-924F-04EAE084CAFE}"/>
          </ac:spMkLst>
        </pc:spChg>
        <pc:spChg chg="add del mod">
          <ac:chgData name="Hải Ngân Đinh" userId="b56d41eb1ff6fed2" providerId="LiveId" clId="{4AB12D76-5F5A-4A4B-AD08-FA012C0478A3}" dt="2022-12-26T09:11:38.779" v="8056" actId="478"/>
          <ac:spMkLst>
            <pc:docMk/>
            <pc:sldMk cId="0" sldId="275"/>
            <ac:spMk id="23" creationId="{832A0759-F81B-CB9B-CBB6-243CC5936F87}"/>
          </ac:spMkLst>
        </pc:spChg>
        <pc:spChg chg="add del mod">
          <ac:chgData name="Hải Ngân Đinh" userId="b56d41eb1ff6fed2" providerId="LiveId" clId="{4AB12D76-5F5A-4A4B-AD08-FA012C0478A3}" dt="2022-12-26T09:11:38.779" v="8056" actId="478"/>
          <ac:spMkLst>
            <pc:docMk/>
            <pc:sldMk cId="0" sldId="275"/>
            <ac:spMk id="25" creationId="{8C72B103-1521-9DCF-3F44-CE5C6EB9A3EF}"/>
          </ac:spMkLst>
        </pc:spChg>
        <pc:spChg chg="add del mod">
          <ac:chgData name="Hải Ngân Đinh" userId="b56d41eb1ff6fed2" providerId="LiveId" clId="{4AB12D76-5F5A-4A4B-AD08-FA012C0478A3}" dt="2022-12-26T09:11:38.779" v="8056" actId="478"/>
          <ac:spMkLst>
            <pc:docMk/>
            <pc:sldMk cId="0" sldId="275"/>
            <ac:spMk id="27" creationId="{F9843DF4-EA23-BD81-EF0C-CD229D8434AE}"/>
          </ac:spMkLst>
        </pc:spChg>
        <pc:spChg chg="add mod">
          <ac:chgData name="Hải Ngân Đinh" userId="b56d41eb1ff6fed2" providerId="LiveId" clId="{4AB12D76-5F5A-4A4B-AD08-FA012C0478A3}" dt="2022-12-26T09:14:11.776" v="8130" actId="1076"/>
          <ac:spMkLst>
            <pc:docMk/>
            <pc:sldMk cId="0" sldId="275"/>
            <ac:spMk id="28" creationId="{64D79556-2067-57B9-1B4B-2F733EE49AD7}"/>
          </ac:spMkLst>
        </pc:spChg>
        <pc:spChg chg="add mod">
          <ac:chgData name="Hải Ngân Đinh" userId="b56d41eb1ff6fed2" providerId="LiveId" clId="{4AB12D76-5F5A-4A4B-AD08-FA012C0478A3}" dt="2022-12-26T09:14:07.559" v="8129" actId="1076"/>
          <ac:spMkLst>
            <pc:docMk/>
            <pc:sldMk cId="0" sldId="275"/>
            <ac:spMk id="30" creationId="{9DC1F16B-9A66-C30A-DB76-838CBCFA7FBE}"/>
          </ac:spMkLst>
        </pc:spChg>
        <pc:spChg chg="del">
          <ac:chgData name="Hải Ngân Đinh" userId="b56d41eb1ff6fed2" providerId="LiveId" clId="{4AB12D76-5F5A-4A4B-AD08-FA012C0478A3}" dt="2022-12-26T09:11:38.497" v="8055" actId="478"/>
          <ac:spMkLst>
            <pc:docMk/>
            <pc:sldMk cId="0" sldId="275"/>
            <ac:spMk id="1026" creationId="{00000000-0000-0000-0000-000000000000}"/>
          </ac:spMkLst>
        </pc:spChg>
        <pc:spChg chg="del">
          <ac:chgData name="Hải Ngân Đinh" userId="b56d41eb1ff6fed2" providerId="LiveId" clId="{4AB12D76-5F5A-4A4B-AD08-FA012C0478A3}" dt="2022-12-26T09:11:38.497" v="8055" actId="478"/>
          <ac:spMkLst>
            <pc:docMk/>
            <pc:sldMk cId="0" sldId="275"/>
            <ac:spMk id="1027" creationId="{00000000-0000-0000-0000-000000000000}"/>
          </ac:spMkLst>
        </pc:spChg>
        <pc:spChg chg="del">
          <ac:chgData name="Hải Ngân Đinh" userId="b56d41eb1ff6fed2" providerId="LiveId" clId="{4AB12D76-5F5A-4A4B-AD08-FA012C0478A3}" dt="2022-12-26T09:11:38.497" v="8055" actId="478"/>
          <ac:spMkLst>
            <pc:docMk/>
            <pc:sldMk cId="0" sldId="275"/>
            <ac:spMk id="1028" creationId="{00000000-0000-0000-0000-000000000000}"/>
          </ac:spMkLst>
        </pc:spChg>
        <pc:spChg chg="del">
          <ac:chgData name="Hải Ngân Đinh" userId="b56d41eb1ff6fed2" providerId="LiveId" clId="{4AB12D76-5F5A-4A4B-AD08-FA012C0478A3}" dt="2022-12-26T09:11:38.497" v="8055" actId="478"/>
          <ac:spMkLst>
            <pc:docMk/>
            <pc:sldMk cId="0" sldId="275"/>
            <ac:spMk id="1029" creationId="{00000000-0000-0000-0000-000000000000}"/>
          </ac:spMkLst>
        </pc:spChg>
        <pc:spChg chg="del">
          <ac:chgData name="Hải Ngân Đinh" userId="b56d41eb1ff6fed2" providerId="LiveId" clId="{4AB12D76-5F5A-4A4B-AD08-FA012C0478A3}" dt="2022-12-26T09:11:38.497" v="8055" actId="478"/>
          <ac:spMkLst>
            <pc:docMk/>
            <pc:sldMk cId="0" sldId="275"/>
            <ac:spMk id="1030" creationId="{00000000-0000-0000-0000-000000000000}"/>
          </ac:spMkLst>
        </pc:spChg>
        <pc:spChg chg="del">
          <ac:chgData name="Hải Ngân Đinh" userId="b56d41eb1ff6fed2" providerId="LiveId" clId="{4AB12D76-5F5A-4A4B-AD08-FA012C0478A3}" dt="2022-12-26T09:11:38.497" v="8055" actId="478"/>
          <ac:spMkLst>
            <pc:docMk/>
            <pc:sldMk cId="0" sldId="275"/>
            <ac:spMk id="1031" creationId="{00000000-0000-0000-0000-000000000000}"/>
          </ac:spMkLst>
        </pc:spChg>
        <pc:spChg chg="del">
          <ac:chgData name="Hải Ngân Đinh" userId="b56d41eb1ff6fed2" providerId="LiveId" clId="{4AB12D76-5F5A-4A4B-AD08-FA012C0478A3}" dt="2022-12-26T09:11:38.497" v="8055" actId="478"/>
          <ac:spMkLst>
            <pc:docMk/>
            <pc:sldMk cId="0" sldId="275"/>
            <ac:spMk id="1032" creationId="{00000000-0000-0000-0000-000000000000}"/>
          </ac:spMkLst>
        </pc:spChg>
        <pc:spChg chg="del">
          <ac:chgData name="Hải Ngân Đinh" userId="b56d41eb1ff6fed2" providerId="LiveId" clId="{4AB12D76-5F5A-4A4B-AD08-FA012C0478A3}" dt="2022-12-26T09:11:38.497" v="8055" actId="478"/>
          <ac:spMkLst>
            <pc:docMk/>
            <pc:sldMk cId="0" sldId="275"/>
            <ac:spMk id="1033" creationId="{00000000-0000-0000-0000-000000000000}"/>
          </ac:spMkLst>
        </pc:spChg>
        <pc:spChg chg="del">
          <ac:chgData name="Hải Ngân Đinh" userId="b56d41eb1ff6fed2" providerId="LiveId" clId="{4AB12D76-5F5A-4A4B-AD08-FA012C0478A3}" dt="2022-12-26T09:11:38.497" v="8055" actId="478"/>
          <ac:spMkLst>
            <pc:docMk/>
            <pc:sldMk cId="0" sldId="275"/>
            <ac:spMk id="1034" creationId="{00000000-0000-0000-0000-000000000000}"/>
          </ac:spMkLst>
        </pc:spChg>
        <pc:spChg chg="del">
          <ac:chgData name="Hải Ngân Đinh" userId="b56d41eb1ff6fed2" providerId="LiveId" clId="{4AB12D76-5F5A-4A4B-AD08-FA012C0478A3}" dt="2022-12-26T09:11:38.497" v="8055" actId="478"/>
          <ac:spMkLst>
            <pc:docMk/>
            <pc:sldMk cId="0" sldId="275"/>
            <ac:spMk id="1035" creationId="{00000000-0000-0000-0000-000000000000}"/>
          </ac:spMkLst>
        </pc:spChg>
        <pc:spChg chg="del">
          <ac:chgData name="Hải Ngân Đinh" userId="b56d41eb1ff6fed2" providerId="LiveId" clId="{4AB12D76-5F5A-4A4B-AD08-FA012C0478A3}" dt="2022-12-26T09:11:38.497" v="8055" actId="478"/>
          <ac:spMkLst>
            <pc:docMk/>
            <pc:sldMk cId="0" sldId="275"/>
            <ac:spMk id="1036" creationId="{00000000-0000-0000-0000-000000000000}"/>
          </ac:spMkLst>
        </pc:spChg>
        <pc:spChg chg="del">
          <ac:chgData name="Hải Ngân Đinh" userId="b56d41eb1ff6fed2" providerId="LiveId" clId="{4AB12D76-5F5A-4A4B-AD08-FA012C0478A3}" dt="2022-12-26T09:11:38.497" v="8055" actId="478"/>
          <ac:spMkLst>
            <pc:docMk/>
            <pc:sldMk cId="0" sldId="275"/>
            <ac:spMk id="1037" creationId="{00000000-0000-0000-0000-000000000000}"/>
          </ac:spMkLst>
        </pc:spChg>
        <pc:spChg chg="del">
          <ac:chgData name="Hải Ngân Đinh" userId="b56d41eb1ff6fed2" providerId="LiveId" clId="{4AB12D76-5F5A-4A4B-AD08-FA012C0478A3}" dt="2022-12-26T09:11:38.497" v="8055" actId="478"/>
          <ac:spMkLst>
            <pc:docMk/>
            <pc:sldMk cId="0" sldId="275"/>
            <ac:spMk id="1038" creationId="{00000000-0000-0000-0000-000000000000}"/>
          </ac:spMkLst>
        </pc:spChg>
        <pc:spChg chg="del">
          <ac:chgData name="Hải Ngân Đinh" userId="b56d41eb1ff6fed2" providerId="LiveId" clId="{4AB12D76-5F5A-4A4B-AD08-FA012C0478A3}" dt="2022-12-26T09:11:38.497" v="8055" actId="478"/>
          <ac:spMkLst>
            <pc:docMk/>
            <pc:sldMk cId="0" sldId="275"/>
            <ac:spMk id="1058" creationId="{00000000-0000-0000-0000-000000000000}"/>
          </ac:spMkLst>
        </pc:spChg>
        <pc:grpChg chg="del">
          <ac:chgData name="Hải Ngân Đinh" userId="b56d41eb1ff6fed2" providerId="LiveId" clId="{4AB12D76-5F5A-4A4B-AD08-FA012C0478A3}" dt="2022-12-26T09:11:38.497" v="8055" actId="478"/>
          <ac:grpSpMkLst>
            <pc:docMk/>
            <pc:sldMk cId="0" sldId="275"/>
            <ac:grpSpMk id="1039" creationId="{00000000-0000-0000-0000-000000000000}"/>
          </ac:grpSpMkLst>
        </pc:grpChg>
        <pc:grpChg chg="del">
          <ac:chgData name="Hải Ngân Đinh" userId="b56d41eb1ff6fed2" providerId="LiveId" clId="{4AB12D76-5F5A-4A4B-AD08-FA012C0478A3}" dt="2022-12-26T09:11:38.497" v="8055" actId="478"/>
          <ac:grpSpMkLst>
            <pc:docMk/>
            <pc:sldMk cId="0" sldId="275"/>
            <ac:grpSpMk id="1043" creationId="{00000000-0000-0000-0000-000000000000}"/>
          </ac:grpSpMkLst>
        </pc:grpChg>
        <pc:grpChg chg="del">
          <ac:chgData name="Hải Ngân Đinh" userId="b56d41eb1ff6fed2" providerId="LiveId" clId="{4AB12D76-5F5A-4A4B-AD08-FA012C0478A3}" dt="2022-12-26T09:11:38.497" v="8055" actId="478"/>
          <ac:grpSpMkLst>
            <pc:docMk/>
            <pc:sldMk cId="0" sldId="275"/>
            <ac:grpSpMk id="1046" creationId="{00000000-0000-0000-0000-000000000000}"/>
          </ac:grpSpMkLst>
        </pc:grpChg>
        <pc:grpChg chg="del">
          <ac:chgData name="Hải Ngân Đinh" userId="b56d41eb1ff6fed2" providerId="LiveId" clId="{4AB12D76-5F5A-4A4B-AD08-FA012C0478A3}" dt="2022-12-26T09:11:38.497" v="8055" actId="478"/>
          <ac:grpSpMkLst>
            <pc:docMk/>
            <pc:sldMk cId="0" sldId="275"/>
            <ac:grpSpMk id="1050" creationId="{00000000-0000-0000-0000-000000000000}"/>
          </ac:grpSpMkLst>
        </pc:grpChg>
        <pc:grpChg chg="del">
          <ac:chgData name="Hải Ngân Đinh" userId="b56d41eb1ff6fed2" providerId="LiveId" clId="{4AB12D76-5F5A-4A4B-AD08-FA012C0478A3}" dt="2022-12-26T09:11:38.497" v="8055" actId="478"/>
          <ac:grpSpMkLst>
            <pc:docMk/>
            <pc:sldMk cId="0" sldId="275"/>
            <ac:grpSpMk id="1059" creationId="{00000000-0000-0000-0000-000000000000}"/>
          </ac:grpSpMkLst>
        </pc:grpChg>
        <pc:picChg chg="add mod">
          <ac:chgData name="Hải Ngân Đinh" userId="b56d41eb1ff6fed2" providerId="LiveId" clId="{4AB12D76-5F5A-4A4B-AD08-FA012C0478A3}" dt="2022-12-26T09:13:59.959" v="8127" actId="1076"/>
          <ac:picMkLst>
            <pc:docMk/>
            <pc:sldMk cId="0" sldId="275"/>
            <ac:picMk id="32" creationId="{F7F093A1-56C9-EA02-25CF-75141CB5F955}"/>
          </ac:picMkLst>
        </pc:picChg>
        <pc:cxnChg chg="del">
          <ac:chgData name="Hải Ngân Đinh" userId="b56d41eb1ff6fed2" providerId="LiveId" clId="{4AB12D76-5F5A-4A4B-AD08-FA012C0478A3}" dt="2022-12-26T09:11:38.497" v="8055" actId="478"/>
          <ac:cxnSpMkLst>
            <pc:docMk/>
            <pc:sldMk cId="0" sldId="275"/>
            <ac:cxnSpMk id="1023" creationId="{00000000-0000-0000-0000-000000000000}"/>
          </ac:cxnSpMkLst>
        </pc:cxnChg>
        <pc:cxnChg chg="del">
          <ac:chgData name="Hải Ngân Đinh" userId="b56d41eb1ff6fed2" providerId="LiveId" clId="{4AB12D76-5F5A-4A4B-AD08-FA012C0478A3}" dt="2022-12-26T09:11:38.497" v="8055" actId="478"/>
          <ac:cxnSpMkLst>
            <pc:docMk/>
            <pc:sldMk cId="0" sldId="275"/>
            <ac:cxnSpMk id="1024" creationId="{00000000-0000-0000-0000-000000000000}"/>
          </ac:cxnSpMkLst>
        </pc:cxnChg>
        <pc:cxnChg chg="del">
          <ac:chgData name="Hải Ngân Đinh" userId="b56d41eb1ff6fed2" providerId="LiveId" clId="{4AB12D76-5F5A-4A4B-AD08-FA012C0478A3}" dt="2022-12-26T09:11:38.497" v="8055" actId="478"/>
          <ac:cxnSpMkLst>
            <pc:docMk/>
            <pc:sldMk cId="0" sldId="275"/>
            <ac:cxnSpMk id="1025" creationId="{00000000-0000-0000-0000-000000000000}"/>
          </ac:cxnSpMkLst>
        </pc:cxnChg>
        <pc:cxnChg chg="del">
          <ac:chgData name="Hải Ngân Đinh" userId="b56d41eb1ff6fed2" providerId="LiveId" clId="{4AB12D76-5F5A-4A4B-AD08-FA012C0478A3}" dt="2022-12-26T09:11:38.497" v="8055" actId="478"/>
          <ac:cxnSpMkLst>
            <pc:docMk/>
            <pc:sldMk cId="0" sldId="275"/>
            <ac:cxnSpMk id="1062" creationId="{00000000-0000-0000-0000-000000000000}"/>
          </ac:cxnSpMkLst>
        </pc:cxnChg>
        <pc:cxnChg chg="del">
          <ac:chgData name="Hải Ngân Đinh" userId="b56d41eb1ff6fed2" providerId="LiveId" clId="{4AB12D76-5F5A-4A4B-AD08-FA012C0478A3}" dt="2022-12-26T09:11:38.497" v="8055" actId="478"/>
          <ac:cxnSpMkLst>
            <pc:docMk/>
            <pc:sldMk cId="0" sldId="275"/>
            <ac:cxnSpMk id="1063" creationId="{00000000-0000-0000-0000-000000000000}"/>
          </ac:cxnSpMkLst>
        </pc:cxnChg>
        <pc:cxnChg chg="del">
          <ac:chgData name="Hải Ngân Đinh" userId="b56d41eb1ff6fed2" providerId="LiveId" clId="{4AB12D76-5F5A-4A4B-AD08-FA012C0478A3}" dt="2022-12-26T09:11:38.497" v="8055" actId="478"/>
          <ac:cxnSpMkLst>
            <pc:docMk/>
            <pc:sldMk cId="0" sldId="275"/>
            <ac:cxnSpMk id="1064" creationId="{00000000-0000-0000-0000-000000000000}"/>
          </ac:cxnSpMkLst>
        </pc:cxnChg>
      </pc:sldChg>
      <pc:sldChg chg="addSp delSp modSp mod ord modTransition modAnim">
        <pc:chgData name="Hải Ngân Đinh" userId="b56d41eb1ff6fed2" providerId="LiveId" clId="{4AB12D76-5F5A-4A4B-AD08-FA012C0478A3}" dt="2022-12-26T10:14:00.127" v="13639"/>
        <pc:sldMkLst>
          <pc:docMk/>
          <pc:sldMk cId="0" sldId="276"/>
        </pc:sldMkLst>
        <pc:spChg chg="add del mod">
          <ac:chgData name="Hải Ngân Đinh" userId="b56d41eb1ff6fed2" providerId="LiveId" clId="{4AB12D76-5F5A-4A4B-AD08-FA012C0478A3}" dt="2022-12-26T08:48:58.899" v="4944" actId="478"/>
          <ac:spMkLst>
            <pc:docMk/>
            <pc:sldMk cId="0" sldId="276"/>
            <ac:spMk id="3" creationId="{DADDB8DC-F836-8155-9875-F40D9636A725}"/>
          </ac:spMkLst>
        </pc:spChg>
        <pc:spChg chg="mod">
          <ac:chgData name="Hải Ngân Đinh" userId="b56d41eb1ff6fed2" providerId="LiveId" clId="{4AB12D76-5F5A-4A4B-AD08-FA012C0478A3}" dt="2022-12-26T10:13:51.351" v="13634" actId="165"/>
          <ac:spMkLst>
            <pc:docMk/>
            <pc:sldMk cId="0" sldId="276"/>
            <ac:spMk id="7" creationId="{B5B13159-6621-B8C5-002B-CF144AEB3CD3}"/>
          </ac:spMkLst>
        </pc:spChg>
        <pc:spChg chg="mod">
          <ac:chgData name="Hải Ngân Đinh" userId="b56d41eb1ff6fed2" providerId="LiveId" clId="{4AB12D76-5F5A-4A4B-AD08-FA012C0478A3}" dt="2022-12-26T10:13:51.351" v="13634" actId="165"/>
          <ac:spMkLst>
            <pc:docMk/>
            <pc:sldMk cId="0" sldId="276"/>
            <ac:spMk id="8" creationId="{8DBB9110-31A6-F033-F031-0FE04FB508FB}"/>
          </ac:spMkLst>
        </pc:spChg>
        <pc:spChg chg="mod">
          <ac:chgData name="Hải Ngân Đinh" userId="b56d41eb1ff6fed2" providerId="LiveId" clId="{4AB12D76-5F5A-4A4B-AD08-FA012C0478A3}" dt="2022-12-26T10:13:51.351" v="13634" actId="165"/>
          <ac:spMkLst>
            <pc:docMk/>
            <pc:sldMk cId="0" sldId="276"/>
            <ac:spMk id="9" creationId="{E9D4BD09-F7AF-03BB-92CD-D9A3E9F8A448}"/>
          </ac:spMkLst>
        </pc:spChg>
        <pc:spChg chg="del">
          <ac:chgData name="Hải Ngân Đinh" userId="b56d41eb1ff6fed2" providerId="LiveId" clId="{4AB12D76-5F5A-4A4B-AD08-FA012C0478A3}" dt="2022-12-26T08:48:57.356" v="4943" actId="478"/>
          <ac:spMkLst>
            <pc:docMk/>
            <pc:sldMk cId="0" sldId="276"/>
            <ac:spMk id="1069" creationId="{00000000-0000-0000-0000-000000000000}"/>
          </ac:spMkLst>
        </pc:spChg>
        <pc:spChg chg="del">
          <ac:chgData name="Hải Ngân Đinh" userId="b56d41eb1ff6fed2" providerId="LiveId" clId="{4AB12D76-5F5A-4A4B-AD08-FA012C0478A3}" dt="2022-12-26T08:48:57.356" v="4943" actId="478"/>
          <ac:spMkLst>
            <pc:docMk/>
            <pc:sldMk cId="0" sldId="276"/>
            <ac:spMk id="1070" creationId="{00000000-0000-0000-0000-000000000000}"/>
          </ac:spMkLst>
        </pc:spChg>
        <pc:spChg chg="del">
          <ac:chgData name="Hải Ngân Đinh" userId="b56d41eb1ff6fed2" providerId="LiveId" clId="{4AB12D76-5F5A-4A4B-AD08-FA012C0478A3}" dt="2022-12-26T08:48:57.356" v="4943" actId="478"/>
          <ac:spMkLst>
            <pc:docMk/>
            <pc:sldMk cId="0" sldId="276"/>
            <ac:spMk id="1071" creationId="{00000000-0000-0000-0000-000000000000}"/>
          </ac:spMkLst>
        </pc:spChg>
        <pc:spChg chg="del">
          <ac:chgData name="Hải Ngân Đinh" userId="b56d41eb1ff6fed2" providerId="LiveId" clId="{4AB12D76-5F5A-4A4B-AD08-FA012C0478A3}" dt="2022-12-26T08:48:57.356" v="4943" actId="478"/>
          <ac:spMkLst>
            <pc:docMk/>
            <pc:sldMk cId="0" sldId="276"/>
            <ac:spMk id="1072" creationId="{00000000-0000-0000-0000-000000000000}"/>
          </ac:spMkLst>
        </pc:spChg>
        <pc:spChg chg="del">
          <ac:chgData name="Hải Ngân Đinh" userId="b56d41eb1ff6fed2" providerId="LiveId" clId="{4AB12D76-5F5A-4A4B-AD08-FA012C0478A3}" dt="2022-12-26T08:48:57.356" v="4943" actId="478"/>
          <ac:spMkLst>
            <pc:docMk/>
            <pc:sldMk cId="0" sldId="276"/>
            <ac:spMk id="1077" creationId="{00000000-0000-0000-0000-000000000000}"/>
          </ac:spMkLst>
        </pc:spChg>
        <pc:spChg chg="del">
          <ac:chgData name="Hải Ngân Đinh" userId="b56d41eb1ff6fed2" providerId="LiveId" clId="{4AB12D76-5F5A-4A4B-AD08-FA012C0478A3}" dt="2022-12-26T08:48:57.356" v="4943" actId="478"/>
          <ac:spMkLst>
            <pc:docMk/>
            <pc:sldMk cId="0" sldId="276"/>
            <ac:spMk id="1078" creationId="{00000000-0000-0000-0000-000000000000}"/>
          </ac:spMkLst>
        </pc:spChg>
        <pc:spChg chg="del">
          <ac:chgData name="Hải Ngân Đinh" userId="b56d41eb1ff6fed2" providerId="LiveId" clId="{4AB12D76-5F5A-4A4B-AD08-FA012C0478A3}" dt="2022-12-26T08:48:57.356" v="4943" actId="478"/>
          <ac:spMkLst>
            <pc:docMk/>
            <pc:sldMk cId="0" sldId="276"/>
            <ac:spMk id="1079" creationId="{00000000-0000-0000-0000-000000000000}"/>
          </ac:spMkLst>
        </pc:spChg>
        <pc:spChg chg="del">
          <ac:chgData name="Hải Ngân Đinh" userId="b56d41eb1ff6fed2" providerId="LiveId" clId="{4AB12D76-5F5A-4A4B-AD08-FA012C0478A3}" dt="2022-12-26T08:48:57.356" v="4943" actId="478"/>
          <ac:spMkLst>
            <pc:docMk/>
            <pc:sldMk cId="0" sldId="276"/>
            <ac:spMk id="1080" creationId="{00000000-0000-0000-0000-000000000000}"/>
          </ac:spMkLst>
        </pc:spChg>
        <pc:spChg chg="del">
          <ac:chgData name="Hải Ngân Đinh" userId="b56d41eb1ff6fed2" providerId="LiveId" clId="{4AB12D76-5F5A-4A4B-AD08-FA012C0478A3}" dt="2022-12-26T08:48:57.356" v="4943" actId="478"/>
          <ac:spMkLst>
            <pc:docMk/>
            <pc:sldMk cId="0" sldId="276"/>
            <ac:spMk id="1081" creationId="{00000000-0000-0000-0000-000000000000}"/>
          </ac:spMkLst>
        </pc:spChg>
        <pc:spChg chg="del">
          <ac:chgData name="Hải Ngân Đinh" userId="b56d41eb1ff6fed2" providerId="LiveId" clId="{4AB12D76-5F5A-4A4B-AD08-FA012C0478A3}" dt="2022-12-26T08:48:57.356" v="4943" actId="478"/>
          <ac:spMkLst>
            <pc:docMk/>
            <pc:sldMk cId="0" sldId="276"/>
            <ac:spMk id="1082" creationId="{00000000-0000-0000-0000-000000000000}"/>
          </ac:spMkLst>
        </pc:spChg>
        <pc:spChg chg="del">
          <ac:chgData name="Hải Ngân Đinh" userId="b56d41eb1ff6fed2" providerId="LiveId" clId="{4AB12D76-5F5A-4A4B-AD08-FA012C0478A3}" dt="2022-12-26T08:48:57.356" v="4943" actId="478"/>
          <ac:spMkLst>
            <pc:docMk/>
            <pc:sldMk cId="0" sldId="276"/>
            <ac:spMk id="1083" creationId="{00000000-0000-0000-0000-000000000000}"/>
          </ac:spMkLst>
        </pc:spChg>
        <pc:spChg chg="del">
          <ac:chgData name="Hải Ngân Đinh" userId="b56d41eb1ff6fed2" providerId="LiveId" clId="{4AB12D76-5F5A-4A4B-AD08-FA012C0478A3}" dt="2022-12-26T08:48:57.356" v="4943" actId="478"/>
          <ac:spMkLst>
            <pc:docMk/>
            <pc:sldMk cId="0" sldId="276"/>
            <ac:spMk id="1084" creationId="{00000000-0000-0000-0000-000000000000}"/>
          </ac:spMkLst>
        </pc:spChg>
        <pc:grpChg chg="add del mod">
          <ac:chgData name="Hải Ngân Đinh" userId="b56d41eb1ff6fed2" providerId="LiveId" clId="{4AB12D76-5F5A-4A4B-AD08-FA012C0478A3}" dt="2022-12-26T10:13:51.351" v="13634" actId="165"/>
          <ac:grpSpMkLst>
            <pc:docMk/>
            <pc:sldMk cId="0" sldId="276"/>
            <ac:grpSpMk id="4" creationId="{EDEBFABA-518C-6F74-8919-877C83352ABC}"/>
          </ac:grpSpMkLst>
        </pc:grpChg>
        <pc:grpChg chg="mod topLvl">
          <ac:chgData name="Hải Ngân Đinh" userId="b56d41eb1ff6fed2" providerId="LiveId" clId="{4AB12D76-5F5A-4A4B-AD08-FA012C0478A3}" dt="2022-12-26T10:13:51.351" v="13634" actId="165"/>
          <ac:grpSpMkLst>
            <pc:docMk/>
            <pc:sldMk cId="0" sldId="276"/>
            <ac:grpSpMk id="5" creationId="{CB51A086-4967-03A4-AD23-11A5A7B255D3}"/>
          </ac:grpSpMkLst>
        </pc:grpChg>
        <pc:grpChg chg="mod topLvl">
          <ac:chgData name="Hải Ngân Đinh" userId="b56d41eb1ff6fed2" providerId="LiveId" clId="{4AB12D76-5F5A-4A4B-AD08-FA012C0478A3}" dt="2022-12-26T10:13:51.351" v="13634" actId="165"/>
          <ac:grpSpMkLst>
            <pc:docMk/>
            <pc:sldMk cId="0" sldId="276"/>
            <ac:grpSpMk id="6" creationId="{34716964-9324-894E-E396-4DE503480AAA}"/>
          </ac:grpSpMkLst>
        </pc:grpChg>
        <pc:grpChg chg="del">
          <ac:chgData name="Hải Ngân Đinh" userId="b56d41eb1ff6fed2" providerId="LiveId" clId="{4AB12D76-5F5A-4A4B-AD08-FA012C0478A3}" dt="2022-12-26T08:48:57.356" v="4943" actId="478"/>
          <ac:grpSpMkLst>
            <pc:docMk/>
            <pc:sldMk cId="0" sldId="276"/>
            <ac:grpSpMk id="1073" creationId="{00000000-0000-0000-0000-000000000000}"/>
          </ac:grpSpMkLst>
        </pc:grpChg>
        <pc:picChg chg="add mod">
          <ac:chgData name="Hải Ngân Đinh" userId="b56d41eb1ff6fed2" providerId="LiveId" clId="{4AB12D76-5F5A-4A4B-AD08-FA012C0478A3}" dt="2022-12-26T08:51:39.196" v="5284" actId="1076"/>
          <ac:picMkLst>
            <pc:docMk/>
            <pc:sldMk cId="0" sldId="276"/>
            <ac:picMk id="12" creationId="{B8080AAB-7313-2C97-4856-0269CA8803B2}"/>
          </ac:picMkLst>
        </pc:picChg>
        <pc:cxnChg chg="mod">
          <ac:chgData name="Hải Ngân Đinh" userId="b56d41eb1ff6fed2" providerId="LiveId" clId="{4AB12D76-5F5A-4A4B-AD08-FA012C0478A3}" dt="2022-12-26T10:13:51.351" v="13634" actId="165"/>
          <ac:cxnSpMkLst>
            <pc:docMk/>
            <pc:sldMk cId="0" sldId="276"/>
            <ac:cxnSpMk id="10" creationId="{159E66E1-3193-FE00-6F1C-9471D5B7AEA2}"/>
          </ac:cxnSpMkLst>
        </pc:cxnChg>
      </pc:sldChg>
      <pc:sldChg chg="addSp delSp modSp mod ord modTransition modAnim">
        <pc:chgData name="Hải Ngân Đinh" userId="b56d41eb1ff6fed2" providerId="LiveId" clId="{4AB12D76-5F5A-4A4B-AD08-FA012C0478A3}" dt="2022-12-26T10:16:50.423" v="13706"/>
        <pc:sldMkLst>
          <pc:docMk/>
          <pc:sldMk cId="0" sldId="277"/>
        </pc:sldMkLst>
        <pc:spChg chg="add del mod">
          <ac:chgData name="Hải Ngân Đinh" userId="b56d41eb1ff6fed2" providerId="LiveId" clId="{4AB12D76-5F5A-4A4B-AD08-FA012C0478A3}" dt="2022-12-26T09:14:22.085" v="8133" actId="478"/>
          <ac:spMkLst>
            <pc:docMk/>
            <pc:sldMk cId="0" sldId="277"/>
            <ac:spMk id="3" creationId="{C708AE98-FD08-ABCF-14E4-EDBFFCE254BE}"/>
          </ac:spMkLst>
        </pc:spChg>
        <pc:spChg chg="add mod">
          <ac:chgData name="Hải Ngân Đinh" userId="b56d41eb1ff6fed2" providerId="LiveId" clId="{4AB12D76-5F5A-4A4B-AD08-FA012C0478A3}" dt="2022-12-26T09:14:25.123" v="8134"/>
          <ac:spMkLst>
            <pc:docMk/>
            <pc:sldMk cId="0" sldId="277"/>
            <ac:spMk id="4" creationId="{B7135856-F670-D942-1121-CC3F62CC6E17}"/>
          </ac:spMkLst>
        </pc:spChg>
        <pc:spChg chg="add mod">
          <ac:chgData name="Hải Ngân Đinh" userId="b56d41eb1ff6fed2" providerId="LiveId" clId="{4AB12D76-5F5A-4A4B-AD08-FA012C0478A3}" dt="2022-12-26T09:17:11.935" v="8575" actId="403"/>
          <ac:spMkLst>
            <pc:docMk/>
            <pc:sldMk cId="0" sldId="277"/>
            <ac:spMk id="5" creationId="{8239F8AE-C35D-B698-B035-6EC9582BAFD0}"/>
          </ac:spMkLst>
        </pc:spChg>
        <pc:spChg chg="add mod">
          <ac:chgData name="Hải Ngân Đinh" userId="b56d41eb1ff6fed2" providerId="LiveId" clId="{4AB12D76-5F5A-4A4B-AD08-FA012C0478A3}" dt="2022-12-26T09:17:15.419" v="8576" actId="403"/>
          <ac:spMkLst>
            <pc:docMk/>
            <pc:sldMk cId="0" sldId="277"/>
            <ac:spMk id="6" creationId="{54DF829E-D44E-A30D-2B50-CD7F6FCCCE64}"/>
          </ac:spMkLst>
        </pc:spChg>
        <pc:spChg chg="add mod">
          <ac:chgData name="Hải Ngân Đinh" userId="b56d41eb1ff6fed2" providerId="LiveId" clId="{4AB12D76-5F5A-4A4B-AD08-FA012C0478A3}" dt="2022-12-26T09:17:30.150" v="8580" actId="1076"/>
          <ac:spMkLst>
            <pc:docMk/>
            <pc:sldMk cId="0" sldId="277"/>
            <ac:spMk id="7" creationId="{F52292B4-ED3A-C799-5826-C0411A596164}"/>
          </ac:spMkLst>
        </pc:spChg>
        <pc:spChg chg="add mod">
          <ac:chgData name="Hải Ngân Đinh" userId="b56d41eb1ff6fed2" providerId="LiveId" clId="{4AB12D76-5F5A-4A4B-AD08-FA012C0478A3}" dt="2022-12-26T09:17:19.422" v="8577" actId="14100"/>
          <ac:spMkLst>
            <pc:docMk/>
            <pc:sldMk cId="0" sldId="277"/>
            <ac:spMk id="8" creationId="{A49EA8FF-EAC2-E139-8B60-55E624F39EE2}"/>
          </ac:spMkLst>
        </pc:spChg>
        <pc:spChg chg="add mod">
          <ac:chgData name="Hải Ngân Đinh" userId="b56d41eb1ff6fed2" providerId="LiveId" clId="{4AB12D76-5F5A-4A4B-AD08-FA012C0478A3}" dt="2022-12-26T09:17:26.755" v="8579" actId="14100"/>
          <ac:spMkLst>
            <pc:docMk/>
            <pc:sldMk cId="0" sldId="277"/>
            <ac:spMk id="9" creationId="{E4B4AFFC-A608-1D06-86C6-DAC24A73690E}"/>
          </ac:spMkLst>
        </pc:spChg>
        <pc:spChg chg="del">
          <ac:chgData name="Hải Ngân Đinh" userId="b56d41eb1ff6fed2" providerId="LiveId" clId="{4AB12D76-5F5A-4A4B-AD08-FA012C0478A3}" dt="2022-12-26T09:14:21.759" v="8132" actId="478"/>
          <ac:spMkLst>
            <pc:docMk/>
            <pc:sldMk cId="0" sldId="277"/>
            <ac:spMk id="1089" creationId="{00000000-0000-0000-0000-000000000000}"/>
          </ac:spMkLst>
        </pc:spChg>
        <pc:spChg chg="del">
          <ac:chgData name="Hải Ngân Đinh" userId="b56d41eb1ff6fed2" providerId="LiveId" clId="{4AB12D76-5F5A-4A4B-AD08-FA012C0478A3}" dt="2022-12-26T09:14:21.759" v="8132" actId="478"/>
          <ac:spMkLst>
            <pc:docMk/>
            <pc:sldMk cId="0" sldId="277"/>
            <ac:spMk id="1090" creationId="{00000000-0000-0000-0000-000000000000}"/>
          </ac:spMkLst>
        </pc:spChg>
        <pc:spChg chg="del">
          <ac:chgData name="Hải Ngân Đinh" userId="b56d41eb1ff6fed2" providerId="LiveId" clId="{4AB12D76-5F5A-4A4B-AD08-FA012C0478A3}" dt="2022-12-26T09:14:21.759" v="8132" actId="478"/>
          <ac:spMkLst>
            <pc:docMk/>
            <pc:sldMk cId="0" sldId="277"/>
            <ac:spMk id="1091" creationId="{00000000-0000-0000-0000-000000000000}"/>
          </ac:spMkLst>
        </pc:spChg>
        <pc:spChg chg="del">
          <ac:chgData name="Hải Ngân Đinh" userId="b56d41eb1ff6fed2" providerId="LiveId" clId="{4AB12D76-5F5A-4A4B-AD08-FA012C0478A3}" dt="2022-12-26T09:14:21.759" v="8132" actId="478"/>
          <ac:spMkLst>
            <pc:docMk/>
            <pc:sldMk cId="0" sldId="277"/>
            <ac:spMk id="1092" creationId="{00000000-0000-0000-0000-000000000000}"/>
          </ac:spMkLst>
        </pc:spChg>
        <pc:spChg chg="del">
          <ac:chgData name="Hải Ngân Đinh" userId="b56d41eb1ff6fed2" providerId="LiveId" clId="{4AB12D76-5F5A-4A4B-AD08-FA012C0478A3}" dt="2022-12-26T09:14:21.759" v="8132" actId="478"/>
          <ac:spMkLst>
            <pc:docMk/>
            <pc:sldMk cId="0" sldId="277"/>
            <ac:spMk id="1093" creationId="{00000000-0000-0000-0000-000000000000}"/>
          </ac:spMkLst>
        </pc:spChg>
        <pc:spChg chg="del">
          <ac:chgData name="Hải Ngân Đinh" userId="b56d41eb1ff6fed2" providerId="LiveId" clId="{4AB12D76-5F5A-4A4B-AD08-FA012C0478A3}" dt="2022-12-26T09:14:21.759" v="8132" actId="478"/>
          <ac:spMkLst>
            <pc:docMk/>
            <pc:sldMk cId="0" sldId="277"/>
            <ac:spMk id="1094" creationId="{00000000-0000-0000-0000-000000000000}"/>
          </ac:spMkLst>
        </pc:spChg>
        <pc:spChg chg="del">
          <ac:chgData name="Hải Ngân Đinh" userId="b56d41eb1ff6fed2" providerId="LiveId" clId="{4AB12D76-5F5A-4A4B-AD08-FA012C0478A3}" dt="2022-12-26T09:14:21.759" v="8132" actId="478"/>
          <ac:spMkLst>
            <pc:docMk/>
            <pc:sldMk cId="0" sldId="277"/>
            <ac:spMk id="1095" creationId="{00000000-0000-0000-0000-000000000000}"/>
          </ac:spMkLst>
        </pc:spChg>
        <pc:spChg chg="del">
          <ac:chgData name="Hải Ngân Đinh" userId="b56d41eb1ff6fed2" providerId="LiveId" clId="{4AB12D76-5F5A-4A4B-AD08-FA012C0478A3}" dt="2022-12-26T09:14:21.759" v="8132" actId="478"/>
          <ac:spMkLst>
            <pc:docMk/>
            <pc:sldMk cId="0" sldId="277"/>
            <ac:spMk id="1096" creationId="{00000000-0000-0000-0000-000000000000}"/>
          </ac:spMkLst>
        </pc:spChg>
        <pc:spChg chg="del">
          <ac:chgData name="Hải Ngân Đinh" userId="b56d41eb1ff6fed2" providerId="LiveId" clId="{4AB12D76-5F5A-4A4B-AD08-FA012C0478A3}" dt="2022-12-26T09:14:21.759" v="8132" actId="478"/>
          <ac:spMkLst>
            <pc:docMk/>
            <pc:sldMk cId="0" sldId="277"/>
            <ac:spMk id="1097" creationId="{00000000-0000-0000-0000-000000000000}"/>
          </ac:spMkLst>
        </pc:spChg>
        <pc:spChg chg="del">
          <ac:chgData name="Hải Ngân Đinh" userId="b56d41eb1ff6fed2" providerId="LiveId" clId="{4AB12D76-5F5A-4A4B-AD08-FA012C0478A3}" dt="2022-12-26T09:14:21.759" v="8132" actId="478"/>
          <ac:spMkLst>
            <pc:docMk/>
            <pc:sldMk cId="0" sldId="277"/>
            <ac:spMk id="1098" creationId="{00000000-0000-0000-0000-000000000000}"/>
          </ac:spMkLst>
        </pc:spChg>
        <pc:spChg chg="del">
          <ac:chgData name="Hải Ngân Đinh" userId="b56d41eb1ff6fed2" providerId="LiveId" clId="{4AB12D76-5F5A-4A4B-AD08-FA012C0478A3}" dt="2022-12-26T09:14:21.759" v="8132" actId="478"/>
          <ac:spMkLst>
            <pc:docMk/>
            <pc:sldMk cId="0" sldId="277"/>
            <ac:spMk id="1099" creationId="{00000000-0000-0000-0000-000000000000}"/>
          </ac:spMkLst>
        </pc:spChg>
        <pc:spChg chg="del">
          <ac:chgData name="Hải Ngân Đinh" userId="b56d41eb1ff6fed2" providerId="LiveId" clId="{4AB12D76-5F5A-4A4B-AD08-FA012C0478A3}" dt="2022-12-26T09:14:21.759" v="8132" actId="478"/>
          <ac:spMkLst>
            <pc:docMk/>
            <pc:sldMk cId="0" sldId="277"/>
            <ac:spMk id="1100" creationId="{00000000-0000-0000-0000-000000000000}"/>
          </ac:spMkLst>
        </pc:spChg>
        <pc:spChg chg="del">
          <ac:chgData name="Hải Ngân Đinh" userId="b56d41eb1ff6fed2" providerId="LiveId" clId="{4AB12D76-5F5A-4A4B-AD08-FA012C0478A3}" dt="2022-12-26T09:14:21.759" v="8132" actId="478"/>
          <ac:spMkLst>
            <pc:docMk/>
            <pc:sldMk cId="0" sldId="277"/>
            <ac:spMk id="1101" creationId="{00000000-0000-0000-0000-000000000000}"/>
          </ac:spMkLst>
        </pc:spChg>
      </pc:sldChg>
      <pc:sldChg chg="addSp delSp modSp mod ord modTransition modAnim">
        <pc:chgData name="Hải Ngân Đinh" userId="b56d41eb1ff6fed2" providerId="LiveId" clId="{4AB12D76-5F5A-4A4B-AD08-FA012C0478A3}" dt="2022-12-26T10:07:53.796" v="13520"/>
        <pc:sldMkLst>
          <pc:docMk/>
          <pc:sldMk cId="0" sldId="278"/>
        </pc:sldMkLst>
        <pc:spChg chg="add del mod">
          <ac:chgData name="Hải Ngân Đinh" userId="b56d41eb1ff6fed2" providerId="LiveId" clId="{4AB12D76-5F5A-4A4B-AD08-FA012C0478A3}" dt="2022-12-26T07:52:21.455" v="219" actId="478"/>
          <ac:spMkLst>
            <pc:docMk/>
            <pc:sldMk cId="0" sldId="278"/>
            <ac:spMk id="3" creationId="{E977C71E-DFF7-4649-B38C-ACC3B28CEB4B}"/>
          </ac:spMkLst>
        </pc:spChg>
        <pc:spChg chg="mod">
          <ac:chgData name="Hải Ngân Đinh" userId="b56d41eb1ff6fed2" providerId="LiveId" clId="{4AB12D76-5F5A-4A4B-AD08-FA012C0478A3}" dt="2022-12-26T07:52:21.897" v="220"/>
          <ac:spMkLst>
            <pc:docMk/>
            <pc:sldMk cId="0" sldId="278"/>
            <ac:spMk id="5" creationId="{4E09C3B5-49A9-01E6-2792-D483731689C0}"/>
          </ac:spMkLst>
        </pc:spChg>
        <pc:spChg chg="mod">
          <ac:chgData name="Hải Ngân Đinh" userId="b56d41eb1ff6fed2" providerId="LiveId" clId="{4AB12D76-5F5A-4A4B-AD08-FA012C0478A3}" dt="2022-12-26T07:52:21.897" v="220"/>
          <ac:spMkLst>
            <pc:docMk/>
            <pc:sldMk cId="0" sldId="278"/>
            <ac:spMk id="8" creationId="{F1D607F1-DCDE-9E5C-AC30-9C49C6F22D29}"/>
          </ac:spMkLst>
        </pc:spChg>
        <pc:spChg chg="mod">
          <ac:chgData name="Hải Ngân Đinh" userId="b56d41eb1ff6fed2" providerId="LiveId" clId="{4AB12D76-5F5A-4A4B-AD08-FA012C0478A3}" dt="2022-12-26T07:52:21.897" v="220"/>
          <ac:spMkLst>
            <pc:docMk/>
            <pc:sldMk cId="0" sldId="278"/>
            <ac:spMk id="9" creationId="{1B630985-CFD1-833D-17BA-EC3E01FADB6B}"/>
          </ac:spMkLst>
        </pc:spChg>
        <pc:spChg chg="del">
          <ac:chgData name="Hải Ngân Đinh" userId="b56d41eb1ff6fed2" providerId="LiveId" clId="{4AB12D76-5F5A-4A4B-AD08-FA012C0478A3}" dt="2022-12-26T07:52:20.313" v="218" actId="478"/>
          <ac:spMkLst>
            <pc:docMk/>
            <pc:sldMk cId="0" sldId="278"/>
            <ac:spMk id="1106" creationId="{00000000-0000-0000-0000-000000000000}"/>
          </ac:spMkLst>
        </pc:spChg>
        <pc:grpChg chg="add mod">
          <ac:chgData name="Hải Ngân Đinh" userId="b56d41eb1ff6fed2" providerId="LiveId" clId="{4AB12D76-5F5A-4A4B-AD08-FA012C0478A3}" dt="2022-12-26T07:52:21.897" v="220"/>
          <ac:grpSpMkLst>
            <pc:docMk/>
            <pc:sldMk cId="0" sldId="278"/>
            <ac:grpSpMk id="4" creationId="{F1FF4898-FF0C-197D-147E-31902AA1781D}"/>
          </ac:grpSpMkLst>
        </pc:grpChg>
        <pc:grpChg chg="add mod">
          <ac:chgData name="Hải Ngân Đinh" userId="b56d41eb1ff6fed2" providerId="LiveId" clId="{4AB12D76-5F5A-4A4B-AD08-FA012C0478A3}" dt="2022-12-26T07:52:21.897" v="220"/>
          <ac:grpSpMkLst>
            <pc:docMk/>
            <pc:sldMk cId="0" sldId="278"/>
            <ac:grpSpMk id="7" creationId="{E5A05A33-D8E6-AC29-25A9-7C377F1AF6CD}"/>
          </ac:grpSpMkLst>
        </pc:grpChg>
        <pc:cxnChg chg="mod">
          <ac:chgData name="Hải Ngân Đinh" userId="b56d41eb1ff6fed2" providerId="LiveId" clId="{4AB12D76-5F5A-4A4B-AD08-FA012C0478A3}" dt="2022-12-26T07:52:21.897" v="220"/>
          <ac:cxnSpMkLst>
            <pc:docMk/>
            <pc:sldMk cId="0" sldId="278"/>
            <ac:cxnSpMk id="6" creationId="{2DAB45AC-AC20-83A0-7834-2A1843A5B2D9}"/>
          </ac:cxnSpMkLst>
        </pc:cxnChg>
      </pc:sldChg>
      <pc:sldChg chg="addSp delSp modSp mod ord modTransition modAnim">
        <pc:chgData name="Hải Ngân Đinh" userId="b56d41eb1ff6fed2" providerId="LiveId" clId="{4AB12D76-5F5A-4A4B-AD08-FA012C0478A3}" dt="2022-12-26T10:17:02.582" v="13710"/>
        <pc:sldMkLst>
          <pc:docMk/>
          <pc:sldMk cId="0" sldId="279"/>
        </pc:sldMkLst>
        <pc:spChg chg="add del mod">
          <ac:chgData name="Hải Ngân Đinh" userId="b56d41eb1ff6fed2" providerId="LiveId" clId="{4AB12D76-5F5A-4A4B-AD08-FA012C0478A3}" dt="2022-12-26T09:17:05.630" v="8574" actId="478"/>
          <ac:spMkLst>
            <pc:docMk/>
            <pc:sldMk cId="0" sldId="279"/>
            <ac:spMk id="3" creationId="{9CAD3957-0EE3-534F-B133-994AB1F2DF4C}"/>
          </ac:spMkLst>
        </pc:spChg>
        <pc:spChg chg="add mod">
          <ac:chgData name="Hải Ngân Đinh" userId="b56d41eb1ff6fed2" providerId="LiveId" clId="{4AB12D76-5F5A-4A4B-AD08-FA012C0478A3}" dt="2022-12-26T09:19:08.141" v="8988" actId="1035"/>
          <ac:spMkLst>
            <pc:docMk/>
            <pc:sldMk cId="0" sldId="279"/>
            <ac:spMk id="4" creationId="{111F74C0-6D61-56A5-4DF8-BB1DF78C6BE9}"/>
          </ac:spMkLst>
        </pc:spChg>
        <pc:spChg chg="add mod">
          <ac:chgData name="Hải Ngân Đinh" userId="b56d41eb1ff6fed2" providerId="LiveId" clId="{4AB12D76-5F5A-4A4B-AD08-FA012C0478A3}" dt="2022-12-26T09:19:08.141" v="8988" actId="1035"/>
          <ac:spMkLst>
            <pc:docMk/>
            <pc:sldMk cId="0" sldId="279"/>
            <ac:spMk id="5" creationId="{61633AAA-FD25-432E-DE09-30BAC8C1A9F6}"/>
          </ac:spMkLst>
        </pc:spChg>
        <pc:spChg chg="add mod">
          <ac:chgData name="Hải Ngân Đinh" userId="b56d41eb1ff6fed2" providerId="LiveId" clId="{4AB12D76-5F5A-4A4B-AD08-FA012C0478A3}" dt="2022-12-26T09:19:08.141" v="8988" actId="1035"/>
          <ac:spMkLst>
            <pc:docMk/>
            <pc:sldMk cId="0" sldId="279"/>
            <ac:spMk id="6" creationId="{D43DF86D-0763-74E4-9AA8-28794E648284}"/>
          </ac:spMkLst>
        </pc:spChg>
        <pc:spChg chg="add mod">
          <ac:chgData name="Hải Ngân Đinh" userId="b56d41eb1ff6fed2" providerId="LiveId" clId="{4AB12D76-5F5A-4A4B-AD08-FA012C0478A3}" dt="2022-12-26T09:19:47.284" v="9140" actId="1076"/>
          <ac:spMkLst>
            <pc:docMk/>
            <pc:sldMk cId="0" sldId="279"/>
            <ac:spMk id="7" creationId="{0848E0EB-4EBA-1EB2-74E1-3EDBE2FE13AC}"/>
          </ac:spMkLst>
        </pc:spChg>
        <pc:spChg chg="add mod">
          <ac:chgData name="Hải Ngân Đinh" userId="b56d41eb1ff6fed2" providerId="LiveId" clId="{4AB12D76-5F5A-4A4B-AD08-FA012C0478A3}" dt="2022-12-26T09:19:50.151" v="9141" actId="1076"/>
          <ac:spMkLst>
            <pc:docMk/>
            <pc:sldMk cId="0" sldId="279"/>
            <ac:spMk id="8" creationId="{2A7F60C1-35E7-438E-09D9-9F1D3213331F}"/>
          </ac:spMkLst>
        </pc:spChg>
        <pc:spChg chg="add mod">
          <ac:chgData name="Hải Ngân Đinh" userId="b56d41eb1ff6fed2" providerId="LiveId" clId="{4AB12D76-5F5A-4A4B-AD08-FA012C0478A3}" dt="2022-12-26T09:20:12.901" v="9216" actId="1076"/>
          <ac:spMkLst>
            <pc:docMk/>
            <pc:sldMk cId="0" sldId="279"/>
            <ac:spMk id="9" creationId="{F26D0232-199B-775F-2505-C63752209A4B}"/>
          </ac:spMkLst>
        </pc:spChg>
        <pc:spChg chg="add mod">
          <ac:chgData name="Hải Ngân Đinh" userId="b56d41eb1ff6fed2" providerId="LiveId" clId="{4AB12D76-5F5A-4A4B-AD08-FA012C0478A3}" dt="2022-12-26T09:20:05.154" v="9214" actId="20577"/>
          <ac:spMkLst>
            <pc:docMk/>
            <pc:sldMk cId="0" sldId="279"/>
            <ac:spMk id="10" creationId="{F828BA68-3C09-00FF-5C7A-CE364D9EA98B}"/>
          </ac:spMkLst>
        </pc:spChg>
        <pc:spChg chg="del">
          <ac:chgData name="Hải Ngân Đinh" userId="b56d41eb1ff6fed2" providerId="LiveId" clId="{4AB12D76-5F5A-4A4B-AD08-FA012C0478A3}" dt="2022-12-26T09:17:05.340" v="8573" actId="478"/>
          <ac:spMkLst>
            <pc:docMk/>
            <pc:sldMk cId="0" sldId="279"/>
            <ac:spMk id="1111" creationId="{00000000-0000-0000-0000-000000000000}"/>
          </ac:spMkLst>
        </pc:spChg>
        <pc:spChg chg="del">
          <ac:chgData name="Hải Ngân Đinh" userId="b56d41eb1ff6fed2" providerId="LiveId" clId="{4AB12D76-5F5A-4A4B-AD08-FA012C0478A3}" dt="2022-12-26T09:17:05.340" v="8573" actId="478"/>
          <ac:spMkLst>
            <pc:docMk/>
            <pc:sldMk cId="0" sldId="279"/>
            <ac:spMk id="1112" creationId="{00000000-0000-0000-0000-000000000000}"/>
          </ac:spMkLst>
        </pc:spChg>
        <pc:spChg chg="del">
          <ac:chgData name="Hải Ngân Đinh" userId="b56d41eb1ff6fed2" providerId="LiveId" clId="{4AB12D76-5F5A-4A4B-AD08-FA012C0478A3}" dt="2022-12-26T09:17:05.340" v="8573" actId="478"/>
          <ac:spMkLst>
            <pc:docMk/>
            <pc:sldMk cId="0" sldId="279"/>
            <ac:spMk id="1113" creationId="{00000000-0000-0000-0000-000000000000}"/>
          </ac:spMkLst>
        </pc:spChg>
        <pc:spChg chg="del">
          <ac:chgData name="Hải Ngân Đinh" userId="b56d41eb1ff6fed2" providerId="LiveId" clId="{4AB12D76-5F5A-4A4B-AD08-FA012C0478A3}" dt="2022-12-26T09:17:05.340" v="8573" actId="478"/>
          <ac:spMkLst>
            <pc:docMk/>
            <pc:sldMk cId="0" sldId="279"/>
            <ac:spMk id="1126" creationId="{00000000-0000-0000-0000-000000000000}"/>
          </ac:spMkLst>
        </pc:spChg>
        <pc:spChg chg="del">
          <ac:chgData name="Hải Ngân Đinh" userId="b56d41eb1ff6fed2" providerId="LiveId" clId="{4AB12D76-5F5A-4A4B-AD08-FA012C0478A3}" dt="2022-12-26T09:17:05.340" v="8573" actId="478"/>
          <ac:spMkLst>
            <pc:docMk/>
            <pc:sldMk cId="0" sldId="279"/>
            <ac:spMk id="1138" creationId="{00000000-0000-0000-0000-000000000000}"/>
          </ac:spMkLst>
        </pc:spChg>
        <pc:spChg chg="del">
          <ac:chgData name="Hải Ngân Đinh" userId="b56d41eb1ff6fed2" providerId="LiveId" clId="{4AB12D76-5F5A-4A4B-AD08-FA012C0478A3}" dt="2022-12-26T09:17:05.340" v="8573" actId="478"/>
          <ac:spMkLst>
            <pc:docMk/>
            <pc:sldMk cId="0" sldId="279"/>
            <ac:spMk id="1139" creationId="{00000000-0000-0000-0000-000000000000}"/>
          </ac:spMkLst>
        </pc:spChg>
        <pc:spChg chg="del">
          <ac:chgData name="Hải Ngân Đinh" userId="b56d41eb1ff6fed2" providerId="LiveId" clId="{4AB12D76-5F5A-4A4B-AD08-FA012C0478A3}" dt="2022-12-26T09:17:05.340" v="8573" actId="478"/>
          <ac:spMkLst>
            <pc:docMk/>
            <pc:sldMk cId="0" sldId="279"/>
            <ac:spMk id="1140" creationId="{00000000-0000-0000-0000-000000000000}"/>
          </ac:spMkLst>
        </pc:spChg>
        <pc:spChg chg="del">
          <ac:chgData name="Hải Ngân Đinh" userId="b56d41eb1ff6fed2" providerId="LiveId" clId="{4AB12D76-5F5A-4A4B-AD08-FA012C0478A3}" dt="2022-12-26T09:17:05.340" v="8573" actId="478"/>
          <ac:spMkLst>
            <pc:docMk/>
            <pc:sldMk cId="0" sldId="279"/>
            <ac:spMk id="1141" creationId="{00000000-0000-0000-0000-000000000000}"/>
          </ac:spMkLst>
        </pc:spChg>
        <pc:spChg chg="del">
          <ac:chgData name="Hải Ngân Đinh" userId="b56d41eb1ff6fed2" providerId="LiveId" clId="{4AB12D76-5F5A-4A4B-AD08-FA012C0478A3}" dt="2022-12-26T09:17:05.340" v="8573" actId="478"/>
          <ac:spMkLst>
            <pc:docMk/>
            <pc:sldMk cId="0" sldId="279"/>
            <ac:spMk id="1142" creationId="{00000000-0000-0000-0000-000000000000}"/>
          </ac:spMkLst>
        </pc:spChg>
        <pc:spChg chg="del">
          <ac:chgData name="Hải Ngân Đinh" userId="b56d41eb1ff6fed2" providerId="LiveId" clId="{4AB12D76-5F5A-4A4B-AD08-FA012C0478A3}" dt="2022-12-26T09:17:05.340" v="8573" actId="478"/>
          <ac:spMkLst>
            <pc:docMk/>
            <pc:sldMk cId="0" sldId="279"/>
            <ac:spMk id="1143" creationId="{00000000-0000-0000-0000-000000000000}"/>
          </ac:spMkLst>
        </pc:spChg>
        <pc:spChg chg="del">
          <ac:chgData name="Hải Ngân Đinh" userId="b56d41eb1ff6fed2" providerId="LiveId" clId="{4AB12D76-5F5A-4A4B-AD08-FA012C0478A3}" dt="2022-12-26T09:17:05.340" v="8573" actId="478"/>
          <ac:spMkLst>
            <pc:docMk/>
            <pc:sldMk cId="0" sldId="279"/>
            <ac:spMk id="1144" creationId="{00000000-0000-0000-0000-000000000000}"/>
          </ac:spMkLst>
        </pc:spChg>
        <pc:spChg chg="del">
          <ac:chgData name="Hải Ngân Đinh" userId="b56d41eb1ff6fed2" providerId="LiveId" clId="{4AB12D76-5F5A-4A4B-AD08-FA012C0478A3}" dt="2022-12-26T09:17:05.340" v="8573" actId="478"/>
          <ac:spMkLst>
            <pc:docMk/>
            <pc:sldMk cId="0" sldId="279"/>
            <ac:spMk id="1146" creationId="{00000000-0000-0000-0000-000000000000}"/>
          </ac:spMkLst>
        </pc:spChg>
        <pc:spChg chg="del">
          <ac:chgData name="Hải Ngân Đinh" userId="b56d41eb1ff6fed2" providerId="LiveId" clId="{4AB12D76-5F5A-4A4B-AD08-FA012C0478A3}" dt="2022-12-26T09:17:05.340" v="8573" actId="478"/>
          <ac:spMkLst>
            <pc:docMk/>
            <pc:sldMk cId="0" sldId="279"/>
            <ac:spMk id="1147" creationId="{00000000-0000-0000-0000-000000000000}"/>
          </ac:spMkLst>
        </pc:spChg>
        <pc:spChg chg="del">
          <ac:chgData name="Hải Ngân Đinh" userId="b56d41eb1ff6fed2" providerId="LiveId" clId="{4AB12D76-5F5A-4A4B-AD08-FA012C0478A3}" dt="2022-12-26T09:17:05.340" v="8573" actId="478"/>
          <ac:spMkLst>
            <pc:docMk/>
            <pc:sldMk cId="0" sldId="279"/>
            <ac:spMk id="1149" creationId="{00000000-0000-0000-0000-000000000000}"/>
          </ac:spMkLst>
        </pc:spChg>
        <pc:spChg chg="del">
          <ac:chgData name="Hải Ngân Đinh" userId="b56d41eb1ff6fed2" providerId="LiveId" clId="{4AB12D76-5F5A-4A4B-AD08-FA012C0478A3}" dt="2022-12-26T09:17:05.340" v="8573" actId="478"/>
          <ac:spMkLst>
            <pc:docMk/>
            <pc:sldMk cId="0" sldId="279"/>
            <ac:spMk id="1150" creationId="{00000000-0000-0000-0000-000000000000}"/>
          </ac:spMkLst>
        </pc:spChg>
        <pc:spChg chg="del">
          <ac:chgData name="Hải Ngân Đinh" userId="b56d41eb1ff6fed2" providerId="LiveId" clId="{4AB12D76-5F5A-4A4B-AD08-FA012C0478A3}" dt="2022-12-26T09:17:05.340" v="8573" actId="478"/>
          <ac:spMkLst>
            <pc:docMk/>
            <pc:sldMk cId="0" sldId="279"/>
            <ac:spMk id="1151" creationId="{00000000-0000-0000-0000-000000000000}"/>
          </ac:spMkLst>
        </pc:spChg>
        <pc:spChg chg="del">
          <ac:chgData name="Hải Ngân Đinh" userId="b56d41eb1ff6fed2" providerId="LiveId" clId="{4AB12D76-5F5A-4A4B-AD08-FA012C0478A3}" dt="2022-12-26T09:17:05.340" v="8573" actId="478"/>
          <ac:spMkLst>
            <pc:docMk/>
            <pc:sldMk cId="0" sldId="279"/>
            <ac:spMk id="1153" creationId="{00000000-0000-0000-0000-000000000000}"/>
          </ac:spMkLst>
        </pc:spChg>
        <pc:spChg chg="del">
          <ac:chgData name="Hải Ngân Đinh" userId="b56d41eb1ff6fed2" providerId="LiveId" clId="{4AB12D76-5F5A-4A4B-AD08-FA012C0478A3}" dt="2022-12-26T09:17:05.340" v="8573" actId="478"/>
          <ac:spMkLst>
            <pc:docMk/>
            <pc:sldMk cId="0" sldId="279"/>
            <ac:spMk id="1154" creationId="{00000000-0000-0000-0000-000000000000}"/>
          </ac:spMkLst>
        </pc:spChg>
        <pc:spChg chg="del">
          <ac:chgData name="Hải Ngân Đinh" userId="b56d41eb1ff6fed2" providerId="LiveId" clId="{4AB12D76-5F5A-4A4B-AD08-FA012C0478A3}" dt="2022-12-26T09:17:05.340" v="8573" actId="478"/>
          <ac:spMkLst>
            <pc:docMk/>
            <pc:sldMk cId="0" sldId="279"/>
            <ac:spMk id="1155" creationId="{00000000-0000-0000-0000-000000000000}"/>
          </ac:spMkLst>
        </pc:spChg>
        <pc:spChg chg="del">
          <ac:chgData name="Hải Ngân Đinh" userId="b56d41eb1ff6fed2" providerId="LiveId" clId="{4AB12D76-5F5A-4A4B-AD08-FA012C0478A3}" dt="2022-12-26T09:17:05.340" v="8573" actId="478"/>
          <ac:spMkLst>
            <pc:docMk/>
            <pc:sldMk cId="0" sldId="279"/>
            <ac:spMk id="1156" creationId="{00000000-0000-0000-0000-000000000000}"/>
          </ac:spMkLst>
        </pc:spChg>
        <pc:spChg chg="del">
          <ac:chgData name="Hải Ngân Đinh" userId="b56d41eb1ff6fed2" providerId="LiveId" clId="{4AB12D76-5F5A-4A4B-AD08-FA012C0478A3}" dt="2022-12-26T09:17:05.340" v="8573" actId="478"/>
          <ac:spMkLst>
            <pc:docMk/>
            <pc:sldMk cId="0" sldId="279"/>
            <ac:spMk id="1157" creationId="{00000000-0000-0000-0000-000000000000}"/>
          </ac:spMkLst>
        </pc:spChg>
        <pc:spChg chg="del">
          <ac:chgData name="Hải Ngân Đinh" userId="b56d41eb1ff6fed2" providerId="LiveId" clId="{4AB12D76-5F5A-4A4B-AD08-FA012C0478A3}" dt="2022-12-26T09:17:05.340" v="8573" actId="478"/>
          <ac:spMkLst>
            <pc:docMk/>
            <pc:sldMk cId="0" sldId="279"/>
            <ac:spMk id="1158" creationId="{00000000-0000-0000-0000-000000000000}"/>
          </ac:spMkLst>
        </pc:spChg>
        <pc:spChg chg="del">
          <ac:chgData name="Hải Ngân Đinh" userId="b56d41eb1ff6fed2" providerId="LiveId" clId="{4AB12D76-5F5A-4A4B-AD08-FA012C0478A3}" dt="2022-12-26T09:17:05.340" v="8573" actId="478"/>
          <ac:spMkLst>
            <pc:docMk/>
            <pc:sldMk cId="0" sldId="279"/>
            <ac:spMk id="1159" creationId="{00000000-0000-0000-0000-000000000000}"/>
          </ac:spMkLst>
        </pc:spChg>
        <pc:spChg chg="del">
          <ac:chgData name="Hải Ngân Đinh" userId="b56d41eb1ff6fed2" providerId="LiveId" clId="{4AB12D76-5F5A-4A4B-AD08-FA012C0478A3}" dt="2022-12-26T09:17:05.340" v="8573" actId="478"/>
          <ac:spMkLst>
            <pc:docMk/>
            <pc:sldMk cId="0" sldId="279"/>
            <ac:spMk id="1160" creationId="{00000000-0000-0000-0000-000000000000}"/>
          </ac:spMkLst>
        </pc:spChg>
        <pc:spChg chg="del">
          <ac:chgData name="Hải Ngân Đinh" userId="b56d41eb1ff6fed2" providerId="LiveId" clId="{4AB12D76-5F5A-4A4B-AD08-FA012C0478A3}" dt="2022-12-26T09:17:05.340" v="8573" actId="478"/>
          <ac:spMkLst>
            <pc:docMk/>
            <pc:sldMk cId="0" sldId="279"/>
            <ac:spMk id="1161" creationId="{00000000-0000-0000-0000-000000000000}"/>
          </ac:spMkLst>
        </pc:spChg>
        <pc:grpChg chg="del">
          <ac:chgData name="Hải Ngân Đinh" userId="b56d41eb1ff6fed2" providerId="LiveId" clId="{4AB12D76-5F5A-4A4B-AD08-FA012C0478A3}" dt="2022-12-26T09:17:05.340" v="8573" actId="478"/>
          <ac:grpSpMkLst>
            <pc:docMk/>
            <pc:sldMk cId="0" sldId="279"/>
            <ac:grpSpMk id="1114" creationId="{00000000-0000-0000-0000-000000000000}"/>
          </ac:grpSpMkLst>
        </pc:grpChg>
        <pc:grpChg chg="del">
          <ac:chgData name="Hải Ngân Đinh" userId="b56d41eb1ff6fed2" providerId="LiveId" clId="{4AB12D76-5F5A-4A4B-AD08-FA012C0478A3}" dt="2022-12-26T09:17:05.340" v="8573" actId="478"/>
          <ac:grpSpMkLst>
            <pc:docMk/>
            <pc:sldMk cId="0" sldId="279"/>
            <ac:grpSpMk id="1118" creationId="{00000000-0000-0000-0000-000000000000}"/>
          </ac:grpSpMkLst>
        </pc:grpChg>
        <pc:grpChg chg="del">
          <ac:chgData name="Hải Ngân Đinh" userId="b56d41eb1ff6fed2" providerId="LiveId" clId="{4AB12D76-5F5A-4A4B-AD08-FA012C0478A3}" dt="2022-12-26T09:17:05.340" v="8573" actId="478"/>
          <ac:grpSpMkLst>
            <pc:docMk/>
            <pc:sldMk cId="0" sldId="279"/>
            <ac:grpSpMk id="1123" creationId="{00000000-0000-0000-0000-000000000000}"/>
          </ac:grpSpMkLst>
        </pc:grpChg>
        <pc:grpChg chg="del">
          <ac:chgData name="Hải Ngân Đinh" userId="b56d41eb1ff6fed2" providerId="LiveId" clId="{4AB12D76-5F5A-4A4B-AD08-FA012C0478A3}" dt="2022-12-26T09:17:05.340" v="8573" actId="478"/>
          <ac:grpSpMkLst>
            <pc:docMk/>
            <pc:sldMk cId="0" sldId="279"/>
            <ac:grpSpMk id="1127" creationId="{00000000-0000-0000-0000-000000000000}"/>
          </ac:grpSpMkLst>
        </pc:grpChg>
        <pc:grpChg chg="del">
          <ac:chgData name="Hải Ngân Đinh" userId="b56d41eb1ff6fed2" providerId="LiveId" clId="{4AB12D76-5F5A-4A4B-AD08-FA012C0478A3}" dt="2022-12-26T09:17:05.340" v="8573" actId="478"/>
          <ac:grpSpMkLst>
            <pc:docMk/>
            <pc:sldMk cId="0" sldId="279"/>
            <ac:grpSpMk id="1135" creationId="{00000000-0000-0000-0000-000000000000}"/>
          </ac:grpSpMkLst>
        </pc:grpChg>
        <pc:cxnChg chg="del mod">
          <ac:chgData name="Hải Ngân Đinh" userId="b56d41eb1ff6fed2" providerId="LiveId" clId="{4AB12D76-5F5A-4A4B-AD08-FA012C0478A3}" dt="2022-12-26T09:17:05.340" v="8573" actId="478"/>
          <ac:cxnSpMkLst>
            <pc:docMk/>
            <pc:sldMk cId="0" sldId="279"/>
            <ac:cxnSpMk id="1145" creationId="{00000000-0000-0000-0000-000000000000}"/>
          </ac:cxnSpMkLst>
        </pc:cxnChg>
        <pc:cxnChg chg="del mod">
          <ac:chgData name="Hải Ngân Đinh" userId="b56d41eb1ff6fed2" providerId="LiveId" clId="{4AB12D76-5F5A-4A4B-AD08-FA012C0478A3}" dt="2022-12-26T09:17:05.340" v="8573" actId="478"/>
          <ac:cxnSpMkLst>
            <pc:docMk/>
            <pc:sldMk cId="0" sldId="279"/>
            <ac:cxnSpMk id="1148" creationId="{00000000-0000-0000-0000-000000000000}"/>
          </ac:cxnSpMkLst>
        </pc:cxnChg>
        <pc:cxnChg chg="del mod">
          <ac:chgData name="Hải Ngân Đinh" userId="b56d41eb1ff6fed2" providerId="LiveId" clId="{4AB12D76-5F5A-4A4B-AD08-FA012C0478A3}" dt="2022-12-26T09:17:05.340" v="8573" actId="478"/>
          <ac:cxnSpMkLst>
            <pc:docMk/>
            <pc:sldMk cId="0" sldId="279"/>
            <ac:cxnSpMk id="1152" creationId="{00000000-0000-0000-0000-000000000000}"/>
          </ac:cxnSpMkLst>
        </pc:cxnChg>
      </pc:sldChg>
      <pc:sldChg chg="addSp delSp modSp mod ord modTransition modAnim">
        <pc:chgData name="Hải Ngân Đinh" userId="b56d41eb1ff6fed2" providerId="LiveId" clId="{4AB12D76-5F5A-4A4B-AD08-FA012C0478A3}" dt="2022-12-26T10:17:18.989" v="13717"/>
        <pc:sldMkLst>
          <pc:docMk/>
          <pc:sldMk cId="0" sldId="280"/>
        </pc:sldMkLst>
        <pc:spChg chg="add del mod">
          <ac:chgData name="Hải Ngân Đinh" userId="b56d41eb1ff6fed2" providerId="LiveId" clId="{4AB12D76-5F5A-4A4B-AD08-FA012C0478A3}" dt="2022-12-26T09:20:20.964" v="9218" actId="478"/>
          <ac:spMkLst>
            <pc:docMk/>
            <pc:sldMk cId="0" sldId="280"/>
            <ac:spMk id="3" creationId="{871F3623-FD7D-A41A-43A4-041BFBFD3BA4}"/>
          </ac:spMkLst>
        </pc:spChg>
        <pc:spChg chg="add mod">
          <ac:chgData name="Hải Ngân Đinh" userId="b56d41eb1ff6fed2" providerId="LiveId" clId="{4AB12D76-5F5A-4A4B-AD08-FA012C0478A3}" dt="2022-12-26T09:23:18.236" v="9993" actId="1076"/>
          <ac:spMkLst>
            <pc:docMk/>
            <pc:sldMk cId="0" sldId="280"/>
            <ac:spMk id="4" creationId="{FE68B304-4964-5870-1923-69F6E08E197E}"/>
          </ac:spMkLst>
        </pc:spChg>
        <pc:spChg chg="add mod">
          <ac:chgData name="Hải Ngân Đinh" userId="b56d41eb1ff6fed2" providerId="LiveId" clId="{4AB12D76-5F5A-4A4B-AD08-FA012C0478A3}" dt="2022-12-26T09:23:16.885" v="9992" actId="1076"/>
          <ac:spMkLst>
            <pc:docMk/>
            <pc:sldMk cId="0" sldId="280"/>
            <ac:spMk id="5" creationId="{30CF7819-4DA2-BFE6-8628-CBA835A16CF2}"/>
          </ac:spMkLst>
        </pc:spChg>
        <pc:spChg chg="del">
          <ac:chgData name="Hải Ngân Đinh" userId="b56d41eb1ff6fed2" providerId="LiveId" clId="{4AB12D76-5F5A-4A4B-AD08-FA012C0478A3}" dt="2022-12-26T09:20:20.664" v="9217" actId="478"/>
          <ac:spMkLst>
            <pc:docMk/>
            <pc:sldMk cId="0" sldId="280"/>
            <ac:spMk id="1166" creationId="{00000000-0000-0000-0000-000000000000}"/>
          </ac:spMkLst>
        </pc:spChg>
        <pc:spChg chg="del">
          <ac:chgData name="Hải Ngân Đinh" userId="b56d41eb1ff6fed2" providerId="LiveId" clId="{4AB12D76-5F5A-4A4B-AD08-FA012C0478A3}" dt="2022-12-26T09:20:20.664" v="9217" actId="478"/>
          <ac:spMkLst>
            <pc:docMk/>
            <pc:sldMk cId="0" sldId="280"/>
            <ac:spMk id="1168" creationId="{00000000-0000-0000-0000-000000000000}"/>
          </ac:spMkLst>
        </pc:spChg>
        <pc:spChg chg="del">
          <ac:chgData name="Hải Ngân Đinh" userId="b56d41eb1ff6fed2" providerId="LiveId" clId="{4AB12D76-5F5A-4A4B-AD08-FA012C0478A3}" dt="2022-12-26T09:20:20.664" v="9217" actId="478"/>
          <ac:spMkLst>
            <pc:docMk/>
            <pc:sldMk cId="0" sldId="280"/>
            <ac:spMk id="1169" creationId="{00000000-0000-0000-0000-000000000000}"/>
          </ac:spMkLst>
        </pc:spChg>
        <pc:spChg chg="del">
          <ac:chgData name="Hải Ngân Đinh" userId="b56d41eb1ff6fed2" providerId="LiveId" clId="{4AB12D76-5F5A-4A4B-AD08-FA012C0478A3}" dt="2022-12-26T09:20:20.664" v="9217" actId="478"/>
          <ac:spMkLst>
            <pc:docMk/>
            <pc:sldMk cId="0" sldId="280"/>
            <ac:spMk id="1170" creationId="{00000000-0000-0000-0000-000000000000}"/>
          </ac:spMkLst>
        </pc:spChg>
        <pc:spChg chg="del">
          <ac:chgData name="Hải Ngân Đinh" userId="b56d41eb1ff6fed2" providerId="LiveId" clId="{4AB12D76-5F5A-4A4B-AD08-FA012C0478A3}" dt="2022-12-26T09:20:20.664" v="9217" actId="478"/>
          <ac:spMkLst>
            <pc:docMk/>
            <pc:sldMk cId="0" sldId="280"/>
            <ac:spMk id="1171" creationId="{00000000-0000-0000-0000-000000000000}"/>
          </ac:spMkLst>
        </pc:spChg>
        <pc:spChg chg="del">
          <ac:chgData name="Hải Ngân Đinh" userId="b56d41eb1ff6fed2" providerId="LiveId" clId="{4AB12D76-5F5A-4A4B-AD08-FA012C0478A3}" dt="2022-12-26T09:20:20.664" v="9217" actId="478"/>
          <ac:spMkLst>
            <pc:docMk/>
            <pc:sldMk cId="0" sldId="280"/>
            <ac:spMk id="1184" creationId="{00000000-0000-0000-0000-000000000000}"/>
          </ac:spMkLst>
        </pc:spChg>
        <pc:grpChg chg="del">
          <ac:chgData name="Hải Ngân Đinh" userId="b56d41eb1ff6fed2" providerId="LiveId" clId="{4AB12D76-5F5A-4A4B-AD08-FA012C0478A3}" dt="2022-12-26T09:20:20.664" v="9217" actId="478"/>
          <ac:grpSpMkLst>
            <pc:docMk/>
            <pc:sldMk cId="0" sldId="280"/>
            <ac:grpSpMk id="1172" creationId="{00000000-0000-0000-0000-000000000000}"/>
          </ac:grpSpMkLst>
        </pc:grpChg>
        <pc:grpChg chg="del">
          <ac:chgData name="Hải Ngân Đinh" userId="b56d41eb1ff6fed2" providerId="LiveId" clId="{4AB12D76-5F5A-4A4B-AD08-FA012C0478A3}" dt="2022-12-26T09:20:20.664" v="9217" actId="478"/>
          <ac:grpSpMkLst>
            <pc:docMk/>
            <pc:sldMk cId="0" sldId="280"/>
            <ac:grpSpMk id="1176" creationId="{00000000-0000-0000-0000-000000000000}"/>
          </ac:grpSpMkLst>
        </pc:grpChg>
        <pc:grpChg chg="del">
          <ac:chgData name="Hải Ngân Đinh" userId="b56d41eb1ff6fed2" providerId="LiveId" clId="{4AB12D76-5F5A-4A4B-AD08-FA012C0478A3}" dt="2022-12-26T09:20:20.664" v="9217" actId="478"/>
          <ac:grpSpMkLst>
            <pc:docMk/>
            <pc:sldMk cId="0" sldId="280"/>
            <ac:grpSpMk id="1185" creationId="{00000000-0000-0000-0000-000000000000}"/>
          </ac:grpSpMkLst>
        </pc:grpChg>
        <pc:graphicFrameChg chg="del">
          <ac:chgData name="Hải Ngân Đinh" userId="b56d41eb1ff6fed2" providerId="LiveId" clId="{4AB12D76-5F5A-4A4B-AD08-FA012C0478A3}" dt="2022-12-26T09:20:20.664" v="9217" actId="478"/>
          <ac:graphicFrameMkLst>
            <pc:docMk/>
            <pc:sldMk cId="0" sldId="280"/>
            <ac:graphicFrameMk id="1167" creationId="{00000000-0000-0000-0000-000000000000}"/>
          </ac:graphicFrameMkLst>
        </pc:graphicFrameChg>
      </pc:sldChg>
      <pc:sldChg chg="addSp delSp modSp mod ord modTransition delAnim modAnim">
        <pc:chgData name="Hải Ngân Đinh" userId="b56d41eb1ff6fed2" providerId="LiveId" clId="{4AB12D76-5F5A-4A4B-AD08-FA012C0478A3}" dt="2022-12-26T10:17:32.373" v="13721"/>
        <pc:sldMkLst>
          <pc:docMk/>
          <pc:sldMk cId="0" sldId="281"/>
        </pc:sldMkLst>
        <pc:spChg chg="add del mod">
          <ac:chgData name="Hải Ngân Đinh" userId="b56d41eb1ff6fed2" providerId="LiveId" clId="{4AB12D76-5F5A-4A4B-AD08-FA012C0478A3}" dt="2022-12-26T09:25:38.980" v="10152" actId="478"/>
          <ac:spMkLst>
            <pc:docMk/>
            <pc:sldMk cId="0" sldId="281"/>
            <ac:spMk id="3" creationId="{DCA3E08C-1FA3-1CEF-0585-32CBACEED48B}"/>
          </ac:spMkLst>
        </pc:spChg>
        <pc:spChg chg="add mod">
          <ac:chgData name="Hải Ngân Đinh" userId="b56d41eb1ff6fed2" providerId="LiveId" clId="{4AB12D76-5F5A-4A4B-AD08-FA012C0478A3}" dt="2022-12-26T09:28:31.871" v="10378" actId="1076"/>
          <ac:spMkLst>
            <pc:docMk/>
            <pc:sldMk cId="0" sldId="281"/>
            <ac:spMk id="5" creationId="{BA4E2462-6E82-3531-3A13-A1BF397E8DCE}"/>
          </ac:spMkLst>
        </pc:spChg>
        <pc:spChg chg="add mod">
          <ac:chgData name="Hải Ngân Đinh" userId="b56d41eb1ff6fed2" providerId="LiveId" clId="{4AB12D76-5F5A-4A4B-AD08-FA012C0478A3}" dt="2022-12-26T09:28:31.871" v="10378" actId="1076"/>
          <ac:spMkLst>
            <pc:docMk/>
            <pc:sldMk cId="0" sldId="281"/>
            <ac:spMk id="6" creationId="{3D6383E9-D7FC-2987-52A7-F73470C4B6FD}"/>
          </ac:spMkLst>
        </pc:spChg>
        <pc:spChg chg="add del mod">
          <ac:chgData name="Hải Ngân Đinh" userId="b56d41eb1ff6fed2" providerId="LiveId" clId="{4AB12D76-5F5A-4A4B-AD08-FA012C0478A3}" dt="2022-12-26T09:28:26.485" v="10377" actId="478"/>
          <ac:spMkLst>
            <pc:docMk/>
            <pc:sldMk cId="0" sldId="281"/>
            <ac:spMk id="7" creationId="{E0AD9E49-6636-D8B0-F7A3-716353B86446}"/>
          </ac:spMkLst>
        </pc:spChg>
        <pc:spChg chg="add del mod">
          <ac:chgData name="Hải Ngân Đinh" userId="b56d41eb1ff6fed2" providerId="LiveId" clId="{4AB12D76-5F5A-4A4B-AD08-FA012C0478A3}" dt="2022-12-26T09:28:26.485" v="10377" actId="478"/>
          <ac:spMkLst>
            <pc:docMk/>
            <pc:sldMk cId="0" sldId="281"/>
            <ac:spMk id="8" creationId="{D248CF28-1CE7-9D07-CB87-4F4CF07D896B}"/>
          </ac:spMkLst>
        </pc:spChg>
        <pc:spChg chg="add mod">
          <ac:chgData name="Hải Ngân Đinh" userId="b56d41eb1ff6fed2" providerId="LiveId" clId="{4AB12D76-5F5A-4A4B-AD08-FA012C0478A3}" dt="2022-12-26T09:26:23.616" v="10155" actId="207"/>
          <ac:spMkLst>
            <pc:docMk/>
            <pc:sldMk cId="0" sldId="281"/>
            <ac:spMk id="9" creationId="{73BC6F50-BD1A-D27A-0B84-E6B3F9DFE9B8}"/>
          </ac:spMkLst>
        </pc:spChg>
        <pc:spChg chg="del">
          <ac:chgData name="Hải Ngân Đinh" userId="b56d41eb1ff6fed2" providerId="LiveId" clId="{4AB12D76-5F5A-4A4B-AD08-FA012C0478A3}" dt="2022-12-26T09:25:38.714" v="10151" actId="478"/>
          <ac:spMkLst>
            <pc:docMk/>
            <pc:sldMk cId="0" sldId="281"/>
            <ac:spMk id="1193" creationId="{00000000-0000-0000-0000-000000000000}"/>
          </ac:spMkLst>
        </pc:spChg>
        <pc:spChg chg="del">
          <ac:chgData name="Hải Ngân Đinh" userId="b56d41eb1ff6fed2" providerId="LiveId" clId="{4AB12D76-5F5A-4A4B-AD08-FA012C0478A3}" dt="2022-12-26T09:25:38.714" v="10151" actId="478"/>
          <ac:spMkLst>
            <pc:docMk/>
            <pc:sldMk cId="0" sldId="281"/>
            <ac:spMk id="1194" creationId="{00000000-0000-0000-0000-000000000000}"/>
          </ac:spMkLst>
        </pc:spChg>
        <pc:spChg chg="del">
          <ac:chgData name="Hải Ngân Đinh" userId="b56d41eb1ff6fed2" providerId="LiveId" clId="{4AB12D76-5F5A-4A4B-AD08-FA012C0478A3}" dt="2022-12-26T09:25:38.714" v="10151" actId="478"/>
          <ac:spMkLst>
            <pc:docMk/>
            <pc:sldMk cId="0" sldId="281"/>
            <ac:spMk id="1195" creationId="{00000000-0000-0000-0000-000000000000}"/>
          </ac:spMkLst>
        </pc:spChg>
        <pc:spChg chg="del">
          <ac:chgData name="Hải Ngân Đinh" userId="b56d41eb1ff6fed2" providerId="LiveId" clId="{4AB12D76-5F5A-4A4B-AD08-FA012C0478A3}" dt="2022-12-26T09:25:38.714" v="10151" actId="478"/>
          <ac:spMkLst>
            <pc:docMk/>
            <pc:sldMk cId="0" sldId="281"/>
            <ac:spMk id="1196" creationId="{00000000-0000-0000-0000-000000000000}"/>
          </ac:spMkLst>
        </pc:spChg>
        <pc:spChg chg="del">
          <ac:chgData name="Hải Ngân Đinh" userId="b56d41eb1ff6fed2" providerId="LiveId" clId="{4AB12D76-5F5A-4A4B-AD08-FA012C0478A3}" dt="2022-12-26T09:25:38.714" v="10151" actId="478"/>
          <ac:spMkLst>
            <pc:docMk/>
            <pc:sldMk cId="0" sldId="281"/>
            <ac:spMk id="1197" creationId="{00000000-0000-0000-0000-000000000000}"/>
          </ac:spMkLst>
        </pc:spChg>
        <pc:spChg chg="del">
          <ac:chgData name="Hải Ngân Đinh" userId="b56d41eb1ff6fed2" providerId="LiveId" clId="{4AB12D76-5F5A-4A4B-AD08-FA012C0478A3}" dt="2022-12-26T09:25:38.714" v="10151" actId="478"/>
          <ac:spMkLst>
            <pc:docMk/>
            <pc:sldMk cId="0" sldId="281"/>
            <ac:spMk id="1198" creationId="{00000000-0000-0000-0000-000000000000}"/>
          </ac:spMkLst>
        </pc:spChg>
        <pc:spChg chg="del">
          <ac:chgData name="Hải Ngân Đinh" userId="b56d41eb1ff6fed2" providerId="LiveId" clId="{4AB12D76-5F5A-4A4B-AD08-FA012C0478A3}" dt="2022-12-26T09:25:38.714" v="10151" actId="478"/>
          <ac:spMkLst>
            <pc:docMk/>
            <pc:sldMk cId="0" sldId="281"/>
            <ac:spMk id="1199" creationId="{00000000-0000-0000-0000-000000000000}"/>
          </ac:spMkLst>
        </pc:spChg>
        <pc:spChg chg="del">
          <ac:chgData name="Hải Ngân Đinh" userId="b56d41eb1ff6fed2" providerId="LiveId" clId="{4AB12D76-5F5A-4A4B-AD08-FA012C0478A3}" dt="2022-12-26T09:25:38.714" v="10151" actId="478"/>
          <ac:spMkLst>
            <pc:docMk/>
            <pc:sldMk cId="0" sldId="281"/>
            <ac:spMk id="1200" creationId="{00000000-0000-0000-0000-000000000000}"/>
          </ac:spMkLst>
        </pc:spChg>
        <pc:spChg chg="del">
          <ac:chgData name="Hải Ngân Đinh" userId="b56d41eb1ff6fed2" providerId="LiveId" clId="{4AB12D76-5F5A-4A4B-AD08-FA012C0478A3}" dt="2022-12-26T09:25:38.714" v="10151" actId="478"/>
          <ac:spMkLst>
            <pc:docMk/>
            <pc:sldMk cId="0" sldId="281"/>
            <ac:spMk id="1201" creationId="{00000000-0000-0000-0000-000000000000}"/>
          </ac:spMkLst>
        </pc:spChg>
        <pc:spChg chg="del">
          <ac:chgData name="Hải Ngân Đinh" userId="b56d41eb1ff6fed2" providerId="LiveId" clId="{4AB12D76-5F5A-4A4B-AD08-FA012C0478A3}" dt="2022-12-26T09:25:38.714" v="10151" actId="478"/>
          <ac:spMkLst>
            <pc:docMk/>
            <pc:sldMk cId="0" sldId="281"/>
            <ac:spMk id="1202" creationId="{00000000-0000-0000-0000-000000000000}"/>
          </ac:spMkLst>
        </pc:spChg>
        <pc:spChg chg="del">
          <ac:chgData name="Hải Ngân Đinh" userId="b56d41eb1ff6fed2" providerId="LiveId" clId="{4AB12D76-5F5A-4A4B-AD08-FA012C0478A3}" dt="2022-12-26T09:25:38.714" v="10151" actId="478"/>
          <ac:spMkLst>
            <pc:docMk/>
            <pc:sldMk cId="0" sldId="281"/>
            <ac:spMk id="1203" creationId="{00000000-0000-0000-0000-000000000000}"/>
          </ac:spMkLst>
        </pc:spChg>
        <pc:graphicFrameChg chg="add mod modGraphic">
          <ac:chgData name="Hải Ngân Đinh" userId="b56d41eb1ff6fed2" providerId="LiveId" clId="{4AB12D76-5F5A-4A4B-AD08-FA012C0478A3}" dt="2022-12-26T09:28:42.143" v="10382" actId="207"/>
          <ac:graphicFrameMkLst>
            <pc:docMk/>
            <pc:sldMk cId="0" sldId="281"/>
            <ac:graphicFrameMk id="4" creationId="{4ED13CCA-DB93-AA31-9DCD-CD60096D3145}"/>
          </ac:graphicFrameMkLst>
        </pc:graphicFrameChg>
        <pc:picChg chg="del">
          <ac:chgData name="Hải Ngân Đinh" userId="b56d41eb1ff6fed2" providerId="LiveId" clId="{4AB12D76-5F5A-4A4B-AD08-FA012C0478A3}" dt="2022-12-26T09:25:38.714" v="10151" actId="478"/>
          <ac:picMkLst>
            <pc:docMk/>
            <pc:sldMk cId="0" sldId="281"/>
            <ac:picMk id="1204" creationId="{00000000-0000-0000-0000-000000000000}"/>
          </ac:picMkLst>
        </pc:picChg>
        <pc:cxnChg chg="add mod">
          <ac:chgData name="Hải Ngân Đinh" userId="b56d41eb1ff6fed2" providerId="LiveId" clId="{4AB12D76-5F5A-4A4B-AD08-FA012C0478A3}" dt="2022-12-26T09:27:07.869" v="10161" actId="1076"/>
          <ac:cxnSpMkLst>
            <pc:docMk/>
            <pc:sldMk cId="0" sldId="281"/>
            <ac:cxnSpMk id="10" creationId="{15A18CB0-AAFE-EAC1-0313-F51F59309D2E}"/>
          </ac:cxnSpMkLst>
        </pc:cxnChg>
      </pc:sldChg>
      <pc:sldChg chg="addSp delSp modSp mod ord modTransition delAnim modAnim">
        <pc:chgData name="Hải Ngân Đinh" userId="b56d41eb1ff6fed2" providerId="LiveId" clId="{4AB12D76-5F5A-4A4B-AD08-FA012C0478A3}" dt="2022-12-27T00:59:55.685" v="13821"/>
        <pc:sldMkLst>
          <pc:docMk/>
          <pc:sldMk cId="0" sldId="282"/>
        </pc:sldMkLst>
        <pc:spChg chg="add del mod">
          <ac:chgData name="Hải Ngân Đinh" userId="b56d41eb1ff6fed2" providerId="LiveId" clId="{4AB12D76-5F5A-4A4B-AD08-FA012C0478A3}" dt="2022-12-26T09:23:49.521" v="9996" actId="478"/>
          <ac:spMkLst>
            <pc:docMk/>
            <pc:sldMk cId="0" sldId="282"/>
            <ac:spMk id="3" creationId="{5917FE2D-E800-7BC2-B51D-CA5B07CA0E85}"/>
          </ac:spMkLst>
        </pc:spChg>
        <pc:spChg chg="add del mod">
          <ac:chgData name="Hải Ngân Đinh" userId="b56d41eb1ff6fed2" providerId="LiveId" clId="{4AB12D76-5F5A-4A4B-AD08-FA012C0478A3}" dt="2022-12-26T09:23:49.521" v="9996" actId="478"/>
          <ac:spMkLst>
            <pc:docMk/>
            <pc:sldMk cId="0" sldId="282"/>
            <ac:spMk id="5" creationId="{07C97E64-56A5-7538-3CEA-729B5444692E}"/>
          </ac:spMkLst>
        </pc:spChg>
        <pc:spChg chg="mod">
          <ac:chgData name="Hải Ngân Đinh" userId="b56d41eb1ff6fed2" providerId="LiveId" clId="{4AB12D76-5F5A-4A4B-AD08-FA012C0478A3}" dt="2022-12-26T09:24:01.202" v="10010" actId="20577"/>
          <ac:spMkLst>
            <pc:docMk/>
            <pc:sldMk cId="0" sldId="282"/>
            <ac:spMk id="7" creationId="{CAC26571-DF36-0DF5-3231-B33413988E74}"/>
          </ac:spMkLst>
        </pc:spChg>
        <pc:spChg chg="mod">
          <ac:chgData name="Hải Ngân Đinh" userId="b56d41eb1ff6fed2" providerId="LiveId" clId="{4AB12D76-5F5A-4A4B-AD08-FA012C0478A3}" dt="2022-12-26T09:23:58.679" v="9997"/>
          <ac:spMkLst>
            <pc:docMk/>
            <pc:sldMk cId="0" sldId="282"/>
            <ac:spMk id="10" creationId="{8761EE80-F070-C43B-140C-DCC13271CA6B}"/>
          </ac:spMkLst>
        </pc:spChg>
        <pc:spChg chg="mod">
          <ac:chgData name="Hải Ngân Đinh" userId="b56d41eb1ff6fed2" providerId="LiveId" clId="{4AB12D76-5F5A-4A4B-AD08-FA012C0478A3}" dt="2022-12-26T09:23:58.679" v="9997"/>
          <ac:spMkLst>
            <pc:docMk/>
            <pc:sldMk cId="0" sldId="282"/>
            <ac:spMk id="11" creationId="{C6A29357-0FB3-46AA-4237-301966D32FFC}"/>
          </ac:spMkLst>
        </pc:spChg>
        <pc:spChg chg="mod">
          <ac:chgData name="Hải Ngân Đinh" userId="b56d41eb1ff6fed2" providerId="LiveId" clId="{4AB12D76-5F5A-4A4B-AD08-FA012C0478A3}" dt="2022-12-27T00:59:43.383" v="13816" actId="165"/>
          <ac:spMkLst>
            <pc:docMk/>
            <pc:sldMk cId="0" sldId="282"/>
            <ac:spMk id="15" creationId="{581691D2-260B-4B89-8042-ADB4C98AE3CE}"/>
          </ac:spMkLst>
        </pc:spChg>
        <pc:spChg chg="mod">
          <ac:chgData name="Hải Ngân Đinh" userId="b56d41eb1ff6fed2" providerId="LiveId" clId="{4AB12D76-5F5A-4A4B-AD08-FA012C0478A3}" dt="2022-12-27T00:59:43.383" v="13816" actId="165"/>
          <ac:spMkLst>
            <pc:docMk/>
            <pc:sldMk cId="0" sldId="282"/>
            <ac:spMk id="16" creationId="{622170C6-8E37-5B31-0850-29ADCC559E72}"/>
          </ac:spMkLst>
        </pc:spChg>
        <pc:spChg chg="mod topLvl">
          <ac:chgData name="Hải Ngân Đinh" userId="b56d41eb1ff6fed2" providerId="LiveId" clId="{4AB12D76-5F5A-4A4B-AD08-FA012C0478A3}" dt="2022-12-27T00:59:43.383" v="13816" actId="165"/>
          <ac:spMkLst>
            <pc:docMk/>
            <pc:sldMk cId="0" sldId="282"/>
            <ac:spMk id="17" creationId="{12B9D8E6-FCD7-B8F1-FDCE-E32B003620B1}"/>
          </ac:spMkLst>
        </pc:spChg>
        <pc:spChg chg="del">
          <ac:chgData name="Hải Ngân Đinh" userId="b56d41eb1ff6fed2" providerId="LiveId" clId="{4AB12D76-5F5A-4A4B-AD08-FA012C0478A3}" dt="2022-12-26T09:23:49.257" v="9995" actId="478"/>
          <ac:spMkLst>
            <pc:docMk/>
            <pc:sldMk cId="0" sldId="282"/>
            <ac:spMk id="1209" creationId="{00000000-0000-0000-0000-000000000000}"/>
          </ac:spMkLst>
        </pc:spChg>
        <pc:spChg chg="del">
          <ac:chgData name="Hải Ngân Đinh" userId="b56d41eb1ff6fed2" providerId="LiveId" clId="{4AB12D76-5F5A-4A4B-AD08-FA012C0478A3}" dt="2022-12-26T09:23:49.257" v="9995" actId="478"/>
          <ac:spMkLst>
            <pc:docMk/>
            <pc:sldMk cId="0" sldId="282"/>
            <ac:spMk id="1210" creationId="{00000000-0000-0000-0000-000000000000}"/>
          </ac:spMkLst>
        </pc:spChg>
        <pc:grpChg chg="add mod">
          <ac:chgData name="Hải Ngân Đinh" userId="b56d41eb1ff6fed2" providerId="LiveId" clId="{4AB12D76-5F5A-4A4B-AD08-FA012C0478A3}" dt="2022-12-26T09:25:20.534" v="10149" actId="1076"/>
          <ac:grpSpMkLst>
            <pc:docMk/>
            <pc:sldMk cId="0" sldId="282"/>
            <ac:grpSpMk id="6" creationId="{4B85409C-E7AD-3946-5AC5-9221DFD6294A}"/>
          </ac:grpSpMkLst>
        </pc:grpChg>
        <pc:grpChg chg="add del mod">
          <ac:chgData name="Hải Ngân Đinh" userId="b56d41eb1ff6fed2" providerId="LiveId" clId="{4AB12D76-5F5A-4A4B-AD08-FA012C0478A3}" dt="2022-12-26T09:24:05.048" v="10011" actId="478"/>
          <ac:grpSpMkLst>
            <pc:docMk/>
            <pc:sldMk cId="0" sldId="282"/>
            <ac:grpSpMk id="9" creationId="{2A447B75-F618-0D49-D0ED-D10BD082340E}"/>
          </ac:grpSpMkLst>
        </pc:grpChg>
        <pc:grpChg chg="add del mod">
          <ac:chgData name="Hải Ngân Đinh" userId="b56d41eb1ff6fed2" providerId="LiveId" clId="{4AB12D76-5F5A-4A4B-AD08-FA012C0478A3}" dt="2022-12-27T00:59:43.383" v="13816" actId="165"/>
          <ac:grpSpMkLst>
            <pc:docMk/>
            <pc:sldMk cId="0" sldId="282"/>
            <ac:grpSpMk id="12" creationId="{A0B3BEE1-17AF-7E5F-79D6-854303B6B350}"/>
          </ac:grpSpMkLst>
        </pc:grpChg>
        <pc:grpChg chg="del mod">
          <ac:chgData name="Hải Ngân Đinh" userId="b56d41eb1ff6fed2" providerId="LiveId" clId="{4AB12D76-5F5A-4A4B-AD08-FA012C0478A3}" dt="2022-12-26T09:50:40.936" v="11783" actId="478"/>
          <ac:grpSpMkLst>
            <pc:docMk/>
            <pc:sldMk cId="0" sldId="282"/>
            <ac:grpSpMk id="13" creationId="{67FD4F29-306D-E951-44AC-6E4CFA71BB42}"/>
          </ac:grpSpMkLst>
        </pc:grpChg>
        <pc:grpChg chg="mod topLvl">
          <ac:chgData name="Hải Ngân Đinh" userId="b56d41eb1ff6fed2" providerId="LiveId" clId="{4AB12D76-5F5A-4A4B-AD08-FA012C0478A3}" dt="2022-12-27T00:59:43.383" v="13816" actId="165"/>
          <ac:grpSpMkLst>
            <pc:docMk/>
            <pc:sldMk cId="0" sldId="282"/>
            <ac:grpSpMk id="14" creationId="{AAEB29EF-38F0-CF1A-E46E-3EAE6B8C8D7A}"/>
          </ac:grpSpMkLst>
        </pc:grpChg>
        <pc:grpChg chg="del">
          <ac:chgData name="Hải Ngân Đinh" userId="b56d41eb1ff6fed2" providerId="LiveId" clId="{4AB12D76-5F5A-4A4B-AD08-FA012C0478A3}" dt="2022-12-26T09:23:49.257" v="9995" actId="478"/>
          <ac:grpSpMkLst>
            <pc:docMk/>
            <pc:sldMk cId="0" sldId="282"/>
            <ac:grpSpMk id="1211" creationId="{00000000-0000-0000-0000-000000000000}"/>
          </ac:grpSpMkLst>
        </pc:grpChg>
        <pc:cxnChg chg="mod">
          <ac:chgData name="Hải Ngân Đinh" userId="b56d41eb1ff6fed2" providerId="LiveId" clId="{4AB12D76-5F5A-4A4B-AD08-FA012C0478A3}" dt="2022-12-26T09:23:58.679" v="9997"/>
          <ac:cxnSpMkLst>
            <pc:docMk/>
            <pc:sldMk cId="0" sldId="282"/>
            <ac:cxnSpMk id="8" creationId="{9D6734E0-7A60-11ED-5A42-954DB0FE75A4}"/>
          </ac:cxnSpMkLst>
        </pc:cxnChg>
        <pc:cxnChg chg="del mod">
          <ac:chgData name="Hải Ngân Đinh" userId="b56d41eb1ff6fed2" providerId="LiveId" clId="{4AB12D76-5F5A-4A4B-AD08-FA012C0478A3}" dt="2022-12-26T09:50:40.936" v="11783" actId="478"/>
          <ac:cxnSpMkLst>
            <pc:docMk/>
            <pc:sldMk cId="0" sldId="282"/>
            <ac:cxnSpMk id="18" creationId="{0428CF41-8D23-5A95-6530-2094DE85E0FB}"/>
          </ac:cxnSpMkLst>
        </pc:cxnChg>
      </pc:sldChg>
      <pc:sldChg chg="addSp delSp modSp mod ord modTransition modAnim">
        <pc:chgData name="Hải Ngân Đinh" userId="b56d41eb1ff6fed2" providerId="LiveId" clId="{4AB12D76-5F5A-4A4B-AD08-FA012C0478A3}" dt="2022-12-26T10:17:37.940" v="13723"/>
        <pc:sldMkLst>
          <pc:docMk/>
          <pc:sldMk cId="0" sldId="283"/>
        </pc:sldMkLst>
        <pc:spChg chg="add del mod">
          <ac:chgData name="Hải Ngân Đinh" userId="b56d41eb1ff6fed2" providerId="LiveId" clId="{4AB12D76-5F5A-4A4B-AD08-FA012C0478A3}" dt="2022-12-26T09:28:35.746" v="10381" actId="478"/>
          <ac:spMkLst>
            <pc:docMk/>
            <pc:sldMk cId="0" sldId="283"/>
            <ac:spMk id="3" creationId="{CBA1F437-F42B-BB8E-C279-F11B5F039FA1}"/>
          </ac:spMkLst>
        </pc:spChg>
        <pc:spChg chg="add mod">
          <ac:chgData name="Hải Ngân Đinh" userId="b56d41eb1ff6fed2" providerId="LiveId" clId="{4AB12D76-5F5A-4A4B-AD08-FA012C0478A3}" dt="2022-12-26T09:28:46.146" v="10383"/>
          <ac:spMkLst>
            <pc:docMk/>
            <pc:sldMk cId="0" sldId="283"/>
            <ac:spMk id="5" creationId="{9C8C767D-46AD-AB5C-677D-5361E24111A3}"/>
          </ac:spMkLst>
        </pc:spChg>
        <pc:spChg chg="add mod">
          <ac:chgData name="Hải Ngân Đinh" userId="b56d41eb1ff6fed2" providerId="LiveId" clId="{4AB12D76-5F5A-4A4B-AD08-FA012C0478A3}" dt="2022-12-26T09:29:13.453" v="10392" actId="1076"/>
          <ac:spMkLst>
            <pc:docMk/>
            <pc:sldMk cId="0" sldId="283"/>
            <ac:spMk id="6" creationId="{508C434A-7592-734F-A6D4-75CAC81AE730}"/>
          </ac:spMkLst>
        </pc:spChg>
        <pc:spChg chg="add mod">
          <ac:chgData name="Hải Ngân Đinh" userId="b56d41eb1ff6fed2" providerId="LiveId" clId="{4AB12D76-5F5A-4A4B-AD08-FA012C0478A3}" dt="2022-12-26T09:28:46.146" v="10383"/>
          <ac:spMkLst>
            <pc:docMk/>
            <pc:sldMk cId="0" sldId="283"/>
            <ac:spMk id="7" creationId="{D220DB0F-5162-374B-4AF0-32FA39BE4C6C}"/>
          </ac:spMkLst>
        </pc:spChg>
        <pc:spChg chg="del">
          <ac:chgData name="Hải Ngân Đinh" userId="b56d41eb1ff6fed2" providerId="LiveId" clId="{4AB12D76-5F5A-4A4B-AD08-FA012C0478A3}" dt="2022-12-26T09:28:35.459" v="10380" actId="478"/>
          <ac:spMkLst>
            <pc:docMk/>
            <pc:sldMk cId="0" sldId="283"/>
            <ac:spMk id="1444" creationId="{00000000-0000-0000-0000-000000000000}"/>
          </ac:spMkLst>
        </pc:spChg>
        <pc:spChg chg="del">
          <ac:chgData name="Hải Ngân Đinh" userId="b56d41eb1ff6fed2" providerId="LiveId" clId="{4AB12D76-5F5A-4A4B-AD08-FA012C0478A3}" dt="2022-12-26T09:28:35.459" v="10380" actId="478"/>
          <ac:spMkLst>
            <pc:docMk/>
            <pc:sldMk cId="0" sldId="283"/>
            <ac:spMk id="1445" creationId="{00000000-0000-0000-0000-000000000000}"/>
          </ac:spMkLst>
        </pc:spChg>
        <pc:spChg chg="del">
          <ac:chgData name="Hải Ngân Đinh" userId="b56d41eb1ff6fed2" providerId="LiveId" clId="{4AB12D76-5F5A-4A4B-AD08-FA012C0478A3}" dt="2022-12-26T09:28:35.459" v="10380" actId="478"/>
          <ac:spMkLst>
            <pc:docMk/>
            <pc:sldMk cId="0" sldId="283"/>
            <ac:spMk id="1446" creationId="{00000000-0000-0000-0000-000000000000}"/>
          </ac:spMkLst>
        </pc:spChg>
        <pc:spChg chg="del">
          <ac:chgData name="Hải Ngân Đinh" userId="b56d41eb1ff6fed2" providerId="LiveId" clId="{4AB12D76-5F5A-4A4B-AD08-FA012C0478A3}" dt="2022-12-26T09:28:35.459" v="10380" actId="478"/>
          <ac:spMkLst>
            <pc:docMk/>
            <pc:sldMk cId="0" sldId="283"/>
            <ac:spMk id="1448" creationId="{00000000-0000-0000-0000-000000000000}"/>
          </ac:spMkLst>
        </pc:spChg>
        <pc:spChg chg="del">
          <ac:chgData name="Hải Ngân Đinh" userId="b56d41eb1ff6fed2" providerId="LiveId" clId="{4AB12D76-5F5A-4A4B-AD08-FA012C0478A3}" dt="2022-12-26T09:28:35.459" v="10380" actId="478"/>
          <ac:spMkLst>
            <pc:docMk/>
            <pc:sldMk cId="0" sldId="283"/>
            <ac:spMk id="1450" creationId="{00000000-0000-0000-0000-000000000000}"/>
          </ac:spMkLst>
        </pc:spChg>
        <pc:spChg chg="del">
          <ac:chgData name="Hải Ngân Đinh" userId="b56d41eb1ff6fed2" providerId="LiveId" clId="{4AB12D76-5F5A-4A4B-AD08-FA012C0478A3}" dt="2022-12-26T09:28:35.459" v="10380" actId="478"/>
          <ac:spMkLst>
            <pc:docMk/>
            <pc:sldMk cId="0" sldId="283"/>
            <ac:spMk id="1451" creationId="{00000000-0000-0000-0000-000000000000}"/>
          </ac:spMkLst>
        </pc:spChg>
        <pc:spChg chg="del">
          <ac:chgData name="Hải Ngân Đinh" userId="b56d41eb1ff6fed2" providerId="LiveId" clId="{4AB12D76-5F5A-4A4B-AD08-FA012C0478A3}" dt="2022-12-26T09:28:35.459" v="10380" actId="478"/>
          <ac:spMkLst>
            <pc:docMk/>
            <pc:sldMk cId="0" sldId="283"/>
            <ac:spMk id="1453" creationId="{00000000-0000-0000-0000-000000000000}"/>
          </ac:spMkLst>
        </pc:spChg>
        <pc:spChg chg="del">
          <ac:chgData name="Hải Ngân Đinh" userId="b56d41eb1ff6fed2" providerId="LiveId" clId="{4AB12D76-5F5A-4A4B-AD08-FA012C0478A3}" dt="2022-12-26T09:28:35.459" v="10380" actId="478"/>
          <ac:spMkLst>
            <pc:docMk/>
            <pc:sldMk cId="0" sldId="283"/>
            <ac:spMk id="1454" creationId="{00000000-0000-0000-0000-000000000000}"/>
          </ac:spMkLst>
        </pc:spChg>
        <pc:spChg chg="del">
          <ac:chgData name="Hải Ngân Đinh" userId="b56d41eb1ff6fed2" providerId="LiveId" clId="{4AB12D76-5F5A-4A4B-AD08-FA012C0478A3}" dt="2022-12-26T09:28:35.459" v="10380" actId="478"/>
          <ac:spMkLst>
            <pc:docMk/>
            <pc:sldMk cId="0" sldId="283"/>
            <ac:spMk id="1456" creationId="{00000000-0000-0000-0000-000000000000}"/>
          </ac:spMkLst>
        </pc:spChg>
        <pc:graphicFrameChg chg="add mod modGraphic">
          <ac:chgData name="Hải Ngân Đinh" userId="b56d41eb1ff6fed2" providerId="LiveId" clId="{4AB12D76-5F5A-4A4B-AD08-FA012C0478A3}" dt="2022-12-26T09:29:15.386" v="10393" actId="14734"/>
          <ac:graphicFrameMkLst>
            <pc:docMk/>
            <pc:sldMk cId="0" sldId="283"/>
            <ac:graphicFrameMk id="4" creationId="{B1DB49F4-67C8-97AA-8B59-369B5985C9DD}"/>
          </ac:graphicFrameMkLst>
        </pc:graphicFrameChg>
        <pc:cxnChg chg="add mod">
          <ac:chgData name="Hải Ngân Đinh" userId="b56d41eb1ff6fed2" providerId="LiveId" clId="{4AB12D76-5F5A-4A4B-AD08-FA012C0478A3}" dt="2022-12-26T09:28:46.146" v="10383"/>
          <ac:cxnSpMkLst>
            <pc:docMk/>
            <pc:sldMk cId="0" sldId="283"/>
            <ac:cxnSpMk id="8" creationId="{828E9E30-AD0B-C895-7780-6CB0649596FC}"/>
          </ac:cxnSpMkLst>
        </pc:cxnChg>
        <pc:cxnChg chg="del mod">
          <ac:chgData name="Hải Ngân Đinh" userId="b56d41eb1ff6fed2" providerId="LiveId" clId="{4AB12D76-5F5A-4A4B-AD08-FA012C0478A3}" dt="2022-12-26T09:28:35.459" v="10380" actId="478"/>
          <ac:cxnSpMkLst>
            <pc:docMk/>
            <pc:sldMk cId="0" sldId="283"/>
            <ac:cxnSpMk id="1447" creationId="{00000000-0000-0000-0000-000000000000}"/>
          </ac:cxnSpMkLst>
        </pc:cxnChg>
        <pc:cxnChg chg="del mod">
          <ac:chgData name="Hải Ngân Đinh" userId="b56d41eb1ff6fed2" providerId="LiveId" clId="{4AB12D76-5F5A-4A4B-AD08-FA012C0478A3}" dt="2022-12-26T09:28:35.459" v="10380" actId="478"/>
          <ac:cxnSpMkLst>
            <pc:docMk/>
            <pc:sldMk cId="0" sldId="283"/>
            <ac:cxnSpMk id="1449" creationId="{00000000-0000-0000-0000-000000000000}"/>
          </ac:cxnSpMkLst>
        </pc:cxnChg>
        <pc:cxnChg chg="del mod">
          <ac:chgData name="Hải Ngân Đinh" userId="b56d41eb1ff6fed2" providerId="LiveId" clId="{4AB12D76-5F5A-4A4B-AD08-FA012C0478A3}" dt="2022-12-26T09:28:35.459" v="10380" actId="478"/>
          <ac:cxnSpMkLst>
            <pc:docMk/>
            <pc:sldMk cId="0" sldId="283"/>
            <ac:cxnSpMk id="1452" creationId="{00000000-0000-0000-0000-000000000000}"/>
          </ac:cxnSpMkLst>
        </pc:cxnChg>
        <pc:cxnChg chg="del mod">
          <ac:chgData name="Hải Ngân Đinh" userId="b56d41eb1ff6fed2" providerId="LiveId" clId="{4AB12D76-5F5A-4A4B-AD08-FA012C0478A3}" dt="2022-12-26T09:28:35.459" v="10380" actId="478"/>
          <ac:cxnSpMkLst>
            <pc:docMk/>
            <pc:sldMk cId="0" sldId="283"/>
            <ac:cxnSpMk id="1455" creationId="{00000000-0000-0000-0000-000000000000}"/>
          </ac:cxnSpMkLst>
        </pc:cxnChg>
        <pc:cxnChg chg="del mod">
          <ac:chgData name="Hải Ngân Đinh" userId="b56d41eb1ff6fed2" providerId="LiveId" clId="{4AB12D76-5F5A-4A4B-AD08-FA012C0478A3}" dt="2022-12-26T09:28:35.459" v="10380" actId="478"/>
          <ac:cxnSpMkLst>
            <pc:docMk/>
            <pc:sldMk cId="0" sldId="283"/>
            <ac:cxnSpMk id="1457" creationId="{00000000-0000-0000-0000-000000000000}"/>
          </ac:cxnSpMkLst>
        </pc:cxnChg>
        <pc:cxnChg chg="del mod">
          <ac:chgData name="Hải Ngân Đinh" userId="b56d41eb1ff6fed2" providerId="LiveId" clId="{4AB12D76-5F5A-4A4B-AD08-FA012C0478A3}" dt="2022-12-26T09:28:35.459" v="10380" actId="478"/>
          <ac:cxnSpMkLst>
            <pc:docMk/>
            <pc:sldMk cId="0" sldId="283"/>
            <ac:cxnSpMk id="1458" creationId="{00000000-0000-0000-0000-000000000000}"/>
          </ac:cxnSpMkLst>
        </pc:cxnChg>
        <pc:cxnChg chg="del mod">
          <ac:chgData name="Hải Ngân Đinh" userId="b56d41eb1ff6fed2" providerId="LiveId" clId="{4AB12D76-5F5A-4A4B-AD08-FA012C0478A3}" dt="2022-12-26T09:28:35.459" v="10380" actId="478"/>
          <ac:cxnSpMkLst>
            <pc:docMk/>
            <pc:sldMk cId="0" sldId="283"/>
            <ac:cxnSpMk id="1459" creationId="{00000000-0000-0000-0000-000000000000}"/>
          </ac:cxnSpMkLst>
        </pc:cxnChg>
      </pc:sldChg>
      <pc:sldChg chg="addSp delSp modSp mod ord modTransition modAnim">
        <pc:chgData name="Hải Ngân Đinh" userId="b56d41eb1ff6fed2" providerId="LiveId" clId="{4AB12D76-5F5A-4A4B-AD08-FA012C0478A3}" dt="2022-12-26T10:17:43.220" v="13725"/>
        <pc:sldMkLst>
          <pc:docMk/>
          <pc:sldMk cId="0" sldId="284"/>
        </pc:sldMkLst>
        <pc:spChg chg="add del mod">
          <ac:chgData name="Hải Ngân Đinh" userId="b56d41eb1ff6fed2" providerId="LiveId" clId="{4AB12D76-5F5A-4A4B-AD08-FA012C0478A3}" dt="2022-12-26T09:29:27.012" v="10396" actId="478"/>
          <ac:spMkLst>
            <pc:docMk/>
            <pc:sldMk cId="0" sldId="284"/>
            <ac:spMk id="3" creationId="{F666FB99-4378-0CEC-2B71-75A0F65B69BF}"/>
          </ac:spMkLst>
        </pc:spChg>
        <pc:spChg chg="add mod">
          <ac:chgData name="Hải Ngân Đinh" userId="b56d41eb1ff6fed2" providerId="LiveId" clId="{4AB12D76-5F5A-4A4B-AD08-FA012C0478A3}" dt="2022-12-26T09:30:32.104" v="10445" actId="1076"/>
          <ac:spMkLst>
            <pc:docMk/>
            <pc:sldMk cId="0" sldId="284"/>
            <ac:spMk id="5" creationId="{477EA356-1FDA-3714-9F57-38CE97C363A0}"/>
          </ac:spMkLst>
        </pc:spChg>
        <pc:spChg chg="add mod">
          <ac:chgData name="Hải Ngân Đinh" userId="b56d41eb1ff6fed2" providerId="LiveId" clId="{4AB12D76-5F5A-4A4B-AD08-FA012C0478A3}" dt="2022-12-26T09:30:28.940" v="10444" actId="20577"/>
          <ac:spMkLst>
            <pc:docMk/>
            <pc:sldMk cId="0" sldId="284"/>
            <ac:spMk id="6" creationId="{A174D5D2-8E5D-DE27-7E9B-A705D991667A}"/>
          </ac:spMkLst>
        </pc:spChg>
        <pc:spChg chg="add mod">
          <ac:chgData name="Hải Ngân Đinh" userId="b56d41eb1ff6fed2" providerId="LiveId" clId="{4AB12D76-5F5A-4A4B-AD08-FA012C0478A3}" dt="2022-12-26T09:33:34.108" v="10748" actId="1076"/>
          <ac:spMkLst>
            <pc:docMk/>
            <pc:sldMk cId="0" sldId="284"/>
            <ac:spMk id="7" creationId="{B4C2B198-311D-9BDB-008D-BE6649D33E1B}"/>
          </ac:spMkLst>
        </pc:spChg>
        <pc:spChg chg="add mod">
          <ac:chgData name="Hải Ngân Đinh" userId="b56d41eb1ff6fed2" providerId="LiveId" clId="{4AB12D76-5F5A-4A4B-AD08-FA012C0478A3}" dt="2022-12-26T09:30:49.803" v="10458" actId="1076"/>
          <ac:spMkLst>
            <pc:docMk/>
            <pc:sldMk cId="0" sldId="284"/>
            <ac:spMk id="9" creationId="{9660ABC1-AE41-7092-CEFA-D67F69572570}"/>
          </ac:spMkLst>
        </pc:spChg>
        <pc:spChg chg="add mod">
          <ac:chgData name="Hải Ngân Đinh" userId="b56d41eb1ff6fed2" providerId="LiveId" clId="{4AB12D76-5F5A-4A4B-AD08-FA012C0478A3}" dt="2022-12-26T09:31:18.461" v="10626" actId="20577"/>
          <ac:spMkLst>
            <pc:docMk/>
            <pc:sldMk cId="0" sldId="284"/>
            <ac:spMk id="10" creationId="{F0E15D47-F25B-78B9-4E0F-F8C4BF63829E}"/>
          </ac:spMkLst>
        </pc:spChg>
        <pc:spChg chg="del">
          <ac:chgData name="Hải Ngân Đinh" userId="b56d41eb1ff6fed2" providerId="LiveId" clId="{4AB12D76-5F5A-4A4B-AD08-FA012C0478A3}" dt="2022-12-26T09:29:26.714" v="10395" actId="478"/>
          <ac:spMkLst>
            <pc:docMk/>
            <pc:sldMk cId="0" sldId="284"/>
            <ac:spMk id="1469" creationId="{00000000-0000-0000-0000-000000000000}"/>
          </ac:spMkLst>
        </pc:spChg>
        <pc:spChg chg="del">
          <ac:chgData name="Hải Ngân Đinh" userId="b56d41eb1ff6fed2" providerId="LiveId" clId="{4AB12D76-5F5A-4A4B-AD08-FA012C0478A3}" dt="2022-12-26T09:29:26.714" v="10395" actId="478"/>
          <ac:spMkLst>
            <pc:docMk/>
            <pc:sldMk cId="0" sldId="284"/>
            <ac:spMk id="1470" creationId="{00000000-0000-0000-0000-000000000000}"/>
          </ac:spMkLst>
        </pc:spChg>
        <pc:grpChg chg="del">
          <ac:chgData name="Hải Ngân Đinh" userId="b56d41eb1ff6fed2" providerId="LiveId" clId="{4AB12D76-5F5A-4A4B-AD08-FA012C0478A3}" dt="2022-12-26T09:29:26.714" v="10395" actId="478"/>
          <ac:grpSpMkLst>
            <pc:docMk/>
            <pc:sldMk cId="0" sldId="284"/>
            <ac:grpSpMk id="1464" creationId="{00000000-0000-0000-0000-000000000000}"/>
          </ac:grpSpMkLst>
        </pc:grpChg>
        <pc:grpChg chg="del">
          <ac:chgData name="Hải Ngân Đinh" userId="b56d41eb1ff6fed2" providerId="LiveId" clId="{4AB12D76-5F5A-4A4B-AD08-FA012C0478A3}" dt="2022-12-26T09:29:26.714" v="10395" actId="478"/>
          <ac:grpSpMkLst>
            <pc:docMk/>
            <pc:sldMk cId="0" sldId="284"/>
            <ac:grpSpMk id="1471" creationId="{00000000-0000-0000-0000-000000000000}"/>
          </ac:grpSpMkLst>
        </pc:grpChg>
        <pc:graphicFrameChg chg="add mod modGraphic">
          <ac:chgData name="Hải Ngân Đinh" userId="b56d41eb1ff6fed2" providerId="LiveId" clId="{4AB12D76-5F5A-4A4B-AD08-FA012C0478A3}" dt="2022-12-26T09:30:38.966" v="10448" actId="20577"/>
          <ac:graphicFrameMkLst>
            <pc:docMk/>
            <pc:sldMk cId="0" sldId="284"/>
            <ac:graphicFrameMk id="4" creationId="{F913E8A5-7B5A-FDC6-C89D-47C6306417E7}"/>
          </ac:graphicFrameMkLst>
        </pc:graphicFrameChg>
        <pc:picChg chg="del">
          <ac:chgData name="Hải Ngân Đinh" userId="b56d41eb1ff6fed2" providerId="LiveId" clId="{4AB12D76-5F5A-4A4B-AD08-FA012C0478A3}" dt="2022-12-26T09:29:26.714" v="10395" actId="478"/>
          <ac:picMkLst>
            <pc:docMk/>
            <pc:sldMk cId="0" sldId="284"/>
            <ac:picMk id="1468" creationId="{00000000-0000-0000-0000-000000000000}"/>
          </ac:picMkLst>
        </pc:picChg>
        <pc:cxnChg chg="add mod">
          <ac:chgData name="Hải Ngân Đinh" userId="b56d41eb1ff6fed2" providerId="LiveId" clId="{4AB12D76-5F5A-4A4B-AD08-FA012C0478A3}" dt="2022-12-26T09:29:59.588" v="10423" actId="1076"/>
          <ac:cxnSpMkLst>
            <pc:docMk/>
            <pc:sldMk cId="0" sldId="284"/>
            <ac:cxnSpMk id="8" creationId="{2F0439A0-ADEA-0E26-A533-21659DDFE689}"/>
          </ac:cxnSpMkLst>
        </pc:cxnChg>
      </pc:sldChg>
      <pc:sldChg chg="addSp delSp modSp mod ord modTransition delAnim modAnim">
        <pc:chgData name="Hải Ngân Đinh" userId="b56d41eb1ff6fed2" providerId="LiveId" clId="{4AB12D76-5F5A-4A4B-AD08-FA012C0478A3}" dt="2022-12-27T01:00:18.128" v="13822"/>
        <pc:sldMkLst>
          <pc:docMk/>
          <pc:sldMk cId="0" sldId="285"/>
        </pc:sldMkLst>
        <pc:spChg chg="add del mod">
          <ac:chgData name="Hải Ngân Đinh" userId="b56d41eb1ff6fed2" providerId="LiveId" clId="{4AB12D76-5F5A-4A4B-AD08-FA012C0478A3}" dt="2022-12-26T09:32:02.655" v="10629" actId="478"/>
          <ac:spMkLst>
            <pc:docMk/>
            <pc:sldMk cId="0" sldId="285"/>
            <ac:spMk id="3" creationId="{F129296F-70AC-B824-4918-09DCFE37AFF5}"/>
          </ac:spMkLst>
        </pc:spChg>
        <pc:spChg chg="add del mod">
          <ac:chgData name="Hải Ngân Đinh" userId="b56d41eb1ff6fed2" providerId="LiveId" clId="{4AB12D76-5F5A-4A4B-AD08-FA012C0478A3}" dt="2022-12-26T09:32:02.655" v="10629" actId="478"/>
          <ac:spMkLst>
            <pc:docMk/>
            <pc:sldMk cId="0" sldId="285"/>
            <ac:spMk id="5" creationId="{F8A1EAAA-4042-F2CC-5752-0D3A61FACE39}"/>
          </ac:spMkLst>
        </pc:spChg>
        <pc:spChg chg="add del mod">
          <ac:chgData name="Hải Ngân Đinh" userId="b56d41eb1ff6fed2" providerId="LiveId" clId="{4AB12D76-5F5A-4A4B-AD08-FA012C0478A3}" dt="2022-12-26T09:32:02.655" v="10629" actId="478"/>
          <ac:spMkLst>
            <pc:docMk/>
            <pc:sldMk cId="0" sldId="285"/>
            <ac:spMk id="7" creationId="{9E2190AF-292F-3B14-99F9-7F8D29322BAF}"/>
          </ac:spMkLst>
        </pc:spChg>
        <pc:spChg chg="add del mod">
          <ac:chgData name="Hải Ngân Đinh" userId="b56d41eb1ff6fed2" providerId="LiveId" clId="{4AB12D76-5F5A-4A4B-AD08-FA012C0478A3}" dt="2022-12-26T09:32:02.655" v="10629" actId="478"/>
          <ac:spMkLst>
            <pc:docMk/>
            <pc:sldMk cId="0" sldId="285"/>
            <ac:spMk id="9" creationId="{2B5D2113-4AE5-E07F-981B-53569754033A}"/>
          </ac:spMkLst>
        </pc:spChg>
        <pc:spChg chg="add del mod">
          <ac:chgData name="Hải Ngân Đinh" userId="b56d41eb1ff6fed2" providerId="LiveId" clId="{4AB12D76-5F5A-4A4B-AD08-FA012C0478A3}" dt="2022-12-26T09:32:02.655" v="10629" actId="478"/>
          <ac:spMkLst>
            <pc:docMk/>
            <pc:sldMk cId="0" sldId="285"/>
            <ac:spMk id="11" creationId="{F166F920-13DB-DD65-E373-B80309DA5C2A}"/>
          </ac:spMkLst>
        </pc:spChg>
        <pc:spChg chg="mod">
          <ac:chgData name="Hải Ngân Đinh" userId="b56d41eb1ff6fed2" providerId="LiveId" clId="{4AB12D76-5F5A-4A4B-AD08-FA012C0478A3}" dt="2022-12-26T09:32:07.163" v="10630"/>
          <ac:spMkLst>
            <pc:docMk/>
            <pc:sldMk cId="0" sldId="285"/>
            <ac:spMk id="13" creationId="{6500687B-4454-6F08-107B-4C599F415A6A}"/>
          </ac:spMkLst>
        </pc:spChg>
        <pc:spChg chg="mod">
          <ac:chgData name="Hải Ngân Đinh" userId="b56d41eb1ff6fed2" providerId="LiveId" clId="{4AB12D76-5F5A-4A4B-AD08-FA012C0478A3}" dt="2022-12-26T09:32:07.163" v="10630"/>
          <ac:spMkLst>
            <pc:docMk/>
            <pc:sldMk cId="0" sldId="285"/>
            <ac:spMk id="18" creationId="{9F5B3C74-32B9-D01B-330F-E62DF9AE0338}"/>
          </ac:spMkLst>
        </pc:spChg>
        <pc:spChg chg="mod">
          <ac:chgData name="Hải Ngân Đinh" userId="b56d41eb1ff6fed2" providerId="LiveId" clId="{4AB12D76-5F5A-4A4B-AD08-FA012C0478A3}" dt="2022-12-26T09:32:25.708" v="10739" actId="20577"/>
          <ac:spMkLst>
            <pc:docMk/>
            <pc:sldMk cId="0" sldId="285"/>
            <ac:spMk id="19" creationId="{60F5580F-1B14-E108-31C6-0CEC600972FB}"/>
          </ac:spMkLst>
        </pc:spChg>
        <pc:spChg chg="mod">
          <ac:chgData name="Hải Ngân Đinh" userId="b56d41eb1ff6fed2" providerId="LiveId" clId="{4AB12D76-5F5A-4A4B-AD08-FA012C0478A3}" dt="2022-12-26T09:32:10.531" v="10634" actId="20577"/>
          <ac:spMkLst>
            <pc:docMk/>
            <pc:sldMk cId="0" sldId="285"/>
            <ac:spMk id="20" creationId="{8244D109-1CB6-7969-4231-CB24F186E322}"/>
          </ac:spMkLst>
        </pc:spChg>
        <pc:spChg chg="add mod">
          <ac:chgData name="Hải Ngân Đinh" userId="b56d41eb1ff6fed2" providerId="LiveId" clId="{4AB12D76-5F5A-4A4B-AD08-FA012C0478A3}" dt="2022-12-26T09:35:27.605" v="10857" actId="1076"/>
          <ac:spMkLst>
            <pc:docMk/>
            <pc:sldMk cId="0" sldId="285"/>
            <ac:spMk id="22" creationId="{C3DA7008-6E0E-02BE-1478-A658409732E1}"/>
          </ac:spMkLst>
        </pc:spChg>
        <pc:spChg chg="add mod">
          <ac:chgData name="Hải Ngân Đinh" userId="b56d41eb1ff6fed2" providerId="LiveId" clId="{4AB12D76-5F5A-4A4B-AD08-FA012C0478A3}" dt="2022-12-26T09:33:43.628" v="10754" actId="20577"/>
          <ac:spMkLst>
            <pc:docMk/>
            <pc:sldMk cId="0" sldId="285"/>
            <ac:spMk id="23" creationId="{90527DC6-CAE7-D103-FA79-81445F370AC9}"/>
          </ac:spMkLst>
        </pc:spChg>
        <pc:spChg chg="add mod">
          <ac:chgData name="Hải Ngân Đinh" userId="b56d41eb1ff6fed2" providerId="LiveId" clId="{4AB12D76-5F5A-4A4B-AD08-FA012C0478A3}" dt="2022-12-26T09:35:34.206" v="10859" actId="1076"/>
          <ac:spMkLst>
            <pc:docMk/>
            <pc:sldMk cId="0" sldId="285"/>
            <ac:spMk id="25" creationId="{7A536317-5CDC-EF7C-3617-ADDF940E53AE}"/>
          </ac:spMkLst>
        </pc:spChg>
        <pc:spChg chg="add mod">
          <ac:chgData name="Hải Ngân Đinh" userId="b56d41eb1ff6fed2" providerId="LiveId" clId="{4AB12D76-5F5A-4A4B-AD08-FA012C0478A3}" dt="2022-12-26T09:36:30.799" v="10908" actId="948"/>
          <ac:spMkLst>
            <pc:docMk/>
            <pc:sldMk cId="0" sldId="285"/>
            <ac:spMk id="27" creationId="{ACBF2460-3D73-1C54-0BBC-4B3EDE52F916}"/>
          </ac:spMkLst>
        </pc:spChg>
        <pc:spChg chg="del">
          <ac:chgData name="Hải Ngân Đinh" userId="b56d41eb1ff6fed2" providerId="LiveId" clId="{4AB12D76-5F5A-4A4B-AD08-FA012C0478A3}" dt="2022-12-26T09:32:02.395" v="10628" actId="478"/>
          <ac:spMkLst>
            <pc:docMk/>
            <pc:sldMk cId="0" sldId="285"/>
            <ac:spMk id="1478" creationId="{00000000-0000-0000-0000-000000000000}"/>
          </ac:spMkLst>
        </pc:spChg>
        <pc:spChg chg="del">
          <ac:chgData name="Hải Ngân Đinh" userId="b56d41eb1ff6fed2" providerId="LiveId" clId="{4AB12D76-5F5A-4A4B-AD08-FA012C0478A3}" dt="2022-12-26T09:32:02.395" v="10628" actId="478"/>
          <ac:spMkLst>
            <pc:docMk/>
            <pc:sldMk cId="0" sldId="285"/>
            <ac:spMk id="1479" creationId="{00000000-0000-0000-0000-000000000000}"/>
          </ac:spMkLst>
        </pc:spChg>
        <pc:spChg chg="del">
          <ac:chgData name="Hải Ngân Đinh" userId="b56d41eb1ff6fed2" providerId="LiveId" clId="{4AB12D76-5F5A-4A4B-AD08-FA012C0478A3}" dt="2022-12-26T09:32:02.395" v="10628" actId="478"/>
          <ac:spMkLst>
            <pc:docMk/>
            <pc:sldMk cId="0" sldId="285"/>
            <ac:spMk id="1480" creationId="{00000000-0000-0000-0000-000000000000}"/>
          </ac:spMkLst>
        </pc:spChg>
        <pc:spChg chg="del">
          <ac:chgData name="Hải Ngân Đinh" userId="b56d41eb1ff6fed2" providerId="LiveId" clId="{4AB12D76-5F5A-4A4B-AD08-FA012C0478A3}" dt="2022-12-26T09:32:02.395" v="10628" actId="478"/>
          <ac:spMkLst>
            <pc:docMk/>
            <pc:sldMk cId="0" sldId="285"/>
            <ac:spMk id="1481" creationId="{00000000-0000-0000-0000-000000000000}"/>
          </ac:spMkLst>
        </pc:spChg>
        <pc:spChg chg="del">
          <ac:chgData name="Hải Ngân Đinh" userId="b56d41eb1ff6fed2" providerId="LiveId" clId="{4AB12D76-5F5A-4A4B-AD08-FA012C0478A3}" dt="2022-12-26T09:32:02.395" v="10628" actId="478"/>
          <ac:spMkLst>
            <pc:docMk/>
            <pc:sldMk cId="0" sldId="285"/>
            <ac:spMk id="1482" creationId="{00000000-0000-0000-0000-000000000000}"/>
          </ac:spMkLst>
        </pc:spChg>
        <pc:grpChg chg="add del mod">
          <ac:chgData name="Hải Ngân Đinh" userId="b56d41eb1ff6fed2" providerId="LiveId" clId="{4AB12D76-5F5A-4A4B-AD08-FA012C0478A3}" dt="2022-12-26T09:32:47.220" v="10744" actId="21"/>
          <ac:grpSpMkLst>
            <pc:docMk/>
            <pc:sldMk cId="0" sldId="285"/>
            <ac:grpSpMk id="12" creationId="{FA9210BA-D51E-2DA6-72CF-7B6857F4F9B6}"/>
          </ac:grpSpMkLst>
        </pc:grpChg>
        <pc:grpChg chg="add del mod">
          <ac:chgData name="Hải Ngân Đinh" userId="b56d41eb1ff6fed2" providerId="LiveId" clId="{4AB12D76-5F5A-4A4B-AD08-FA012C0478A3}" dt="2022-12-26T09:32:47.220" v="10744" actId="21"/>
          <ac:grpSpMkLst>
            <pc:docMk/>
            <pc:sldMk cId="0" sldId="285"/>
            <ac:grpSpMk id="15" creationId="{19C74360-5C4C-23A7-F588-C1AF8C87AA26}"/>
          </ac:grpSpMkLst>
        </pc:grpChg>
        <pc:grpChg chg="mod">
          <ac:chgData name="Hải Ngân Đinh" userId="b56d41eb1ff6fed2" providerId="LiveId" clId="{4AB12D76-5F5A-4A4B-AD08-FA012C0478A3}" dt="2022-12-26T09:32:07.163" v="10630"/>
          <ac:grpSpMkLst>
            <pc:docMk/>
            <pc:sldMk cId="0" sldId="285"/>
            <ac:grpSpMk id="16" creationId="{F0488711-D510-D3BC-0DAB-7AA17741CE47}"/>
          </ac:grpSpMkLst>
        </pc:grpChg>
        <pc:grpChg chg="mod">
          <ac:chgData name="Hải Ngân Đinh" userId="b56d41eb1ff6fed2" providerId="LiveId" clId="{4AB12D76-5F5A-4A4B-AD08-FA012C0478A3}" dt="2022-12-26T09:32:07.163" v="10630"/>
          <ac:grpSpMkLst>
            <pc:docMk/>
            <pc:sldMk cId="0" sldId="285"/>
            <ac:grpSpMk id="17" creationId="{B5C2C06A-9AF0-F679-B606-3F317E94ABD1}"/>
          </ac:grpSpMkLst>
        </pc:grpChg>
        <pc:picChg chg="del">
          <ac:chgData name="Hải Ngân Đinh" userId="b56d41eb1ff6fed2" providerId="LiveId" clId="{4AB12D76-5F5A-4A4B-AD08-FA012C0478A3}" dt="2022-12-26T09:32:02.395" v="10628" actId="478"/>
          <ac:picMkLst>
            <pc:docMk/>
            <pc:sldMk cId="0" sldId="285"/>
            <ac:picMk id="1483" creationId="{00000000-0000-0000-0000-000000000000}"/>
          </ac:picMkLst>
        </pc:picChg>
        <pc:picChg chg="del">
          <ac:chgData name="Hải Ngân Đinh" userId="b56d41eb1ff6fed2" providerId="LiveId" clId="{4AB12D76-5F5A-4A4B-AD08-FA012C0478A3}" dt="2022-12-26T09:32:02.395" v="10628" actId="478"/>
          <ac:picMkLst>
            <pc:docMk/>
            <pc:sldMk cId="0" sldId="285"/>
            <ac:picMk id="1484" creationId="{00000000-0000-0000-0000-000000000000}"/>
          </ac:picMkLst>
        </pc:picChg>
        <pc:cxnChg chg="mod">
          <ac:chgData name="Hải Ngân Đinh" userId="b56d41eb1ff6fed2" providerId="LiveId" clId="{4AB12D76-5F5A-4A4B-AD08-FA012C0478A3}" dt="2022-12-26T09:32:07.163" v="10630"/>
          <ac:cxnSpMkLst>
            <pc:docMk/>
            <pc:sldMk cId="0" sldId="285"/>
            <ac:cxnSpMk id="14" creationId="{5006A1D2-F737-CC72-881D-62E0B5699DDD}"/>
          </ac:cxnSpMkLst>
        </pc:cxnChg>
        <pc:cxnChg chg="mod">
          <ac:chgData name="Hải Ngân Đinh" userId="b56d41eb1ff6fed2" providerId="LiveId" clId="{4AB12D76-5F5A-4A4B-AD08-FA012C0478A3}" dt="2022-12-26T09:32:07.163" v="10630"/>
          <ac:cxnSpMkLst>
            <pc:docMk/>
            <pc:sldMk cId="0" sldId="285"/>
            <ac:cxnSpMk id="21" creationId="{D1546B89-B2E2-62E3-A21E-75689043A4FC}"/>
          </ac:cxnSpMkLst>
        </pc:cxnChg>
        <pc:cxnChg chg="add mod">
          <ac:chgData name="Hải Ngân Đinh" userId="b56d41eb1ff6fed2" providerId="LiveId" clId="{4AB12D76-5F5A-4A4B-AD08-FA012C0478A3}" dt="2022-12-26T09:33:40.105" v="10750" actId="1076"/>
          <ac:cxnSpMkLst>
            <pc:docMk/>
            <pc:sldMk cId="0" sldId="285"/>
            <ac:cxnSpMk id="24" creationId="{F49B8CCD-CF67-1632-72FE-6C768D734973}"/>
          </ac:cxnSpMkLst>
        </pc:cxnChg>
      </pc:sldChg>
      <pc:sldChg chg="addSp delSp modSp mod ord modTransition modAnim">
        <pc:chgData name="Hải Ngân Đinh" userId="b56d41eb1ff6fed2" providerId="LiveId" clId="{4AB12D76-5F5A-4A4B-AD08-FA012C0478A3}" dt="2022-12-26T10:07:53.796" v="13520"/>
        <pc:sldMkLst>
          <pc:docMk/>
          <pc:sldMk cId="0" sldId="286"/>
        </pc:sldMkLst>
        <pc:spChg chg="add del mod">
          <ac:chgData name="Hải Ngân Đinh" userId="b56d41eb1ff6fed2" providerId="LiveId" clId="{4AB12D76-5F5A-4A4B-AD08-FA012C0478A3}" dt="2022-12-26T10:07:16.391" v="13470" actId="478"/>
          <ac:spMkLst>
            <pc:docMk/>
            <pc:sldMk cId="0" sldId="286"/>
            <ac:spMk id="3" creationId="{C3261B8A-539B-1584-D164-23AC625BB7AC}"/>
          </ac:spMkLst>
        </pc:spChg>
        <pc:spChg chg="add del mod">
          <ac:chgData name="Hải Ngân Đinh" userId="b56d41eb1ff6fed2" providerId="LiveId" clId="{4AB12D76-5F5A-4A4B-AD08-FA012C0478A3}" dt="2022-12-26T10:07:16.391" v="13470" actId="478"/>
          <ac:spMkLst>
            <pc:docMk/>
            <pc:sldMk cId="0" sldId="286"/>
            <ac:spMk id="5" creationId="{71D9481E-6BBC-4471-1367-741DCAB94287}"/>
          </ac:spMkLst>
        </pc:spChg>
        <pc:spChg chg="add mod">
          <ac:chgData name="Hải Ngân Đinh" userId="b56d41eb1ff6fed2" providerId="LiveId" clId="{4AB12D76-5F5A-4A4B-AD08-FA012C0478A3}" dt="2022-12-26T10:07:38.728" v="13517" actId="20577"/>
          <ac:spMkLst>
            <pc:docMk/>
            <pc:sldMk cId="0" sldId="286"/>
            <ac:spMk id="6" creationId="{F87897E7-AF27-FA20-E710-BDADF4DC95FD}"/>
          </ac:spMkLst>
        </pc:spChg>
        <pc:spChg chg="del">
          <ac:chgData name="Hải Ngân Đinh" userId="b56d41eb1ff6fed2" providerId="LiveId" clId="{4AB12D76-5F5A-4A4B-AD08-FA012C0478A3}" dt="2022-12-26T10:07:16.004" v="13469" actId="478"/>
          <ac:spMkLst>
            <pc:docMk/>
            <pc:sldMk cId="0" sldId="286"/>
            <ac:spMk id="1489" creationId="{00000000-0000-0000-0000-000000000000}"/>
          </ac:spMkLst>
        </pc:spChg>
        <pc:spChg chg="del">
          <ac:chgData name="Hải Ngân Đinh" userId="b56d41eb1ff6fed2" providerId="LiveId" clId="{4AB12D76-5F5A-4A4B-AD08-FA012C0478A3}" dt="2022-12-26T10:07:16.004" v="13469" actId="478"/>
          <ac:spMkLst>
            <pc:docMk/>
            <pc:sldMk cId="0" sldId="286"/>
            <ac:spMk id="1490" creationId="{00000000-0000-0000-0000-000000000000}"/>
          </ac:spMkLst>
        </pc:spChg>
        <pc:spChg chg="del">
          <ac:chgData name="Hải Ngân Đinh" userId="b56d41eb1ff6fed2" providerId="LiveId" clId="{4AB12D76-5F5A-4A4B-AD08-FA012C0478A3}" dt="2022-12-26T10:07:16.004" v="13469" actId="478"/>
          <ac:spMkLst>
            <pc:docMk/>
            <pc:sldMk cId="0" sldId="286"/>
            <ac:spMk id="1491" creationId="{00000000-0000-0000-0000-000000000000}"/>
          </ac:spMkLst>
        </pc:spChg>
        <pc:spChg chg="del">
          <ac:chgData name="Hải Ngân Đinh" userId="b56d41eb1ff6fed2" providerId="LiveId" clId="{4AB12D76-5F5A-4A4B-AD08-FA012C0478A3}" dt="2022-12-26T10:07:16.004" v="13469" actId="478"/>
          <ac:spMkLst>
            <pc:docMk/>
            <pc:sldMk cId="0" sldId="286"/>
            <ac:spMk id="1492" creationId="{00000000-0000-0000-0000-000000000000}"/>
          </ac:spMkLst>
        </pc:spChg>
        <pc:spChg chg="del">
          <ac:chgData name="Hải Ngân Đinh" userId="b56d41eb1ff6fed2" providerId="LiveId" clId="{4AB12D76-5F5A-4A4B-AD08-FA012C0478A3}" dt="2022-12-26T10:07:16.004" v="13469" actId="478"/>
          <ac:spMkLst>
            <pc:docMk/>
            <pc:sldMk cId="0" sldId="286"/>
            <ac:spMk id="1493" creationId="{00000000-0000-0000-0000-000000000000}"/>
          </ac:spMkLst>
        </pc:spChg>
        <pc:spChg chg="del">
          <ac:chgData name="Hải Ngân Đinh" userId="b56d41eb1ff6fed2" providerId="LiveId" clId="{4AB12D76-5F5A-4A4B-AD08-FA012C0478A3}" dt="2022-12-26T10:07:16.004" v="13469" actId="478"/>
          <ac:spMkLst>
            <pc:docMk/>
            <pc:sldMk cId="0" sldId="286"/>
            <ac:spMk id="1495" creationId="{00000000-0000-0000-0000-000000000000}"/>
          </ac:spMkLst>
        </pc:spChg>
        <pc:spChg chg="del">
          <ac:chgData name="Hải Ngân Đinh" userId="b56d41eb1ff6fed2" providerId="LiveId" clId="{4AB12D76-5F5A-4A4B-AD08-FA012C0478A3}" dt="2022-12-26T10:07:16.004" v="13469" actId="478"/>
          <ac:spMkLst>
            <pc:docMk/>
            <pc:sldMk cId="0" sldId="286"/>
            <ac:spMk id="1496" creationId="{00000000-0000-0000-0000-000000000000}"/>
          </ac:spMkLst>
        </pc:spChg>
        <pc:grpChg chg="del">
          <ac:chgData name="Hải Ngân Đinh" userId="b56d41eb1ff6fed2" providerId="LiveId" clId="{4AB12D76-5F5A-4A4B-AD08-FA012C0478A3}" dt="2022-12-26T10:07:16.004" v="13469" actId="478"/>
          <ac:grpSpMkLst>
            <pc:docMk/>
            <pc:sldMk cId="0" sldId="286"/>
            <ac:grpSpMk id="1497" creationId="{00000000-0000-0000-0000-000000000000}"/>
          </ac:grpSpMkLst>
        </pc:grpChg>
        <pc:grpChg chg="del">
          <ac:chgData name="Hải Ngân Đinh" userId="b56d41eb1ff6fed2" providerId="LiveId" clId="{4AB12D76-5F5A-4A4B-AD08-FA012C0478A3}" dt="2022-12-26T10:07:16.004" v="13469" actId="478"/>
          <ac:grpSpMkLst>
            <pc:docMk/>
            <pc:sldMk cId="0" sldId="286"/>
            <ac:grpSpMk id="1502" creationId="{00000000-0000-0000-0000-000000000000}"/>
          </ac:grpSpMkLst>
        </pc:grpChg>
        <pc:cxnChg chg="del">
          <ac:chgData name="Hải Ngân Đinh" userId="b56d41eb1ff6fed2" providerId="LiveId" clId="{4AB12D76-5F5A-4A4B-AD08-FA012C0478A3}" dt="2022-12-26T10:07:16.004" v="13469" actId="478"/>
          <ac:cxnSpMkLst>
            <pc:docMk/>
            <pc:sldMk cId="0" sldId="286"/>
            <ac:cxnSpMk id="1494" creationId="{00000000-0000-0000-0000-000000000000}"/>
          </ac:cxnSpMkLst>
        </pc:cxnChg>
      </pc:sldChg>
      <pc:sldChg chg="addSp delSp modSp mod ord modTransition modAnim">
        <pc:chgData name="Hải Ngân Đinh" userId="b56d41eb1ff6fed2" providerId="LiveId" clId="{4AB12D76-5F5A-4A4B-AD08-FA012C0478A3}" dt="2022-12-27T00:53:29.899" v="13764"/>
        <pc:sldMkLst>
          <pc:docMk/>
          <pc:sldMk cId="0" sldId="287"/>
        </pc:sldMkLst>
        <pc:spChg chg="add del mod">
          <ac:chgData name="Hải Ngân Đinh" userId="b56d41eb1ff6fed2" providerId="LiveId" clId="{4AB12D76-5F5A-4A4B-AD08-FA012C0478A3}" dt="2022-12-26T09:46:51.126" v="11732" actId="478"/>
          <ac:spMkLst>
            <pc:docMk/>
            <pc:sldMk cId="0" sldId="287"/>
            <ac:spMk id="3" creationId="{6B9C525D-B101-DBCC-D0CD-1A76A8B86772}"/>
          </ac:spMkLst>
        </pc:spChg>
        <pc:spChg chg="add mod">
          <ac:chgData name="Hải Ngân Đinh" userId="b56d41eb1ff6fed2" providerId="LiveId" clId="{4AB12D76-5F5A-4A4B-AD08-FA012C0478A3}" dt="2022-12-26T09:52:03.361" v="11860" actId="20577"/>
          <ac:spMkLst>
            <pc:docMk/>
            <pc:sldMk cId="0" sldId="287"/>
            <ac:spMk id="4" creationId="{38388454-83F2-5031-F95E-CECDEB01D710}"/>
          </ac:spMkLst>
        </pc:spChg>
        <pc:spChg chg="add mod">
          <ac:chgData name="Hải Ngân Đinh" userId="b56d41eb1ff6fed2" providerId="LiveId" clId="{4AB12D76-5F5A-4A4B-AD08-FA012C0478A3}" dt="2022-12-26T09:52:33.931" v="11872" actId="114"/>
          <ac:spMkLst>
            <pc:docMk/>
            <pc:sldMk cId="0" sldId="287"/>
            <ac:spMk id="7" creationId="{2C6449C3-070F-F177-89D7-0F525B85F9BD}"/>
          </ac:spMkLst>
        </pc:spChg>
        <pc:spChg chg="del">
          <ac:chgData name="Hải Ngân Đinh" userId="b56d41eb1ff6fed2" providerId="LiveId" clId="{4AB12D76-5F5A-4A4B-AD08-FA012C0478A3}" dt="2022-12-26T09:46:50.777" v="11731" actId="478"/>
          <ac:spMkLst>
            <pc:docMk/>
            <pc:sldMk cId="0" sldId="287"/>
            <ac:spMk id="1511" creationId="{00000000-0000-0000-0000-000000000000}"/>
          </ac:spMkLst>
        </pc:spChg>
        <pc:spChg chg="del">
          <ac:chgData name="Hải Ngân Đinh" userId="b56d41eb1ff6fed2" providerId="LiveId" clId="{4AB12D76-5F5A-4A4B-AD08-FA012C0478A3}" dt="2022-12-26T09:46:50.777" v="11731" actId="478"/>
          <ac:spMkLst>
            <pc:docMk/>
            <pc:sldMk cId="0" sldId="287"/>
            <ac:spMk id="1512" creationId="{00000000-0000-0000-0000-000000000000}"/>
          </ac:spMkLst>
        </pc:spChg>
        <pc:spChg chg="del">
          <ac:chgData name="Hải Ngân Đinh" userId="b56d41eb1ff6fed2" providerId="LiveId" clId="{4AB12D76-5F5A-4A4B-AD08-FA012C0478A3}" dt="2022-12-26T09:46:50.777" v="11731" actId="478"/>
          <ac:spMkLst>
            <pc:docMk/>
            <pc:sldMk cId="0" sldId="287"/>
            <ac:spMk id="1527" creationId="{00000000-0000-0000-0000-000000000000}"/>
          </ac:spMkLst>
        </pc:spChg>
        <pc:spChg chg="del">
          <ac:chgData name="Hải Ngân Đinh" userId="b56d41eb1ff6fed2" providerId="LiveId" clId="{4AB12D76-5F5A-4A4B-AD08-FA012C0478A3}" dt="2022-12-26T09:46:50.777" v="11731" actId="478"/>
          <ac:spMkLst>
            <pc:docMk/>
            <pc:sldMk cId="0" sldId="287"/>
            <ac:spMk id="1528" creationId="{00000000-0000-0000-0000-000000000000}"/>
          </ac:spMkLst>
        </pc:spChg>
        <pc:spChg chg="del">
          <ac:chgData name="Hải Ngân Đinh" userId="b56d41eb1ff6fed2" providerId="LiveId" clId="{4AB12D76-5F5A-4A4B-AD08-FA012C0478A3}" dt="2022-12-26T09:46:50.777" v="11731" actId="478"/>
          <ac:spMkLst>
            <pc:docMk/>
            <pc:sldMk cId="0" sldId="287"/>
            <ac:spMk id="1554" creationId="{00000000-0000-0000-0000-000000000000}"/>
          </ac:spMkLst>
        </pc:spChg>
        <pc:spChg chg="del">
          <ac:chgData name="Hải Ngân Đinh" userId="b56d41eb1ff6fed2" providerId="LiveId" clId="{4AB12D76-5F5A-4A4B-AD08-FA012C0478A3}" dt="2022-12-26T09:46:50.777" v="11731" actId="478"/>
          <ac:spMkLst>
            <pc:docMk/>
            <pc:sldMk cId="0" sldId="287"/>
            <ac:spMk id="1555" creationId="{00000000-0000-0000-0000-000000000000}"/>
          </ac:spMkLst>
        </pc:spChg>
        <pc:spChg chg="del">
          <ac:chgData name="Hải Ngân Đinh" userId="b56d41eb1ff6fed2" providerId="LiveId" clId="{4AB12D76-5F5A-4A4B-AD08-FA012C0478A3}" dt="2022-12-26T09:46:50.777" v="11731" actId="478"/>
          <ac:spMkLst>
            <pc:docMk/>
            <pc:sldMk cId="0" sldId="287"/>
            <ac:spMk id="1569" creationId="{00000000-0000-0000-0000-000000000000}"/>
          </ac:spMkLst>
        </pc:spChg>
        <pc:spChg chg="del">
          <ac:chgData name="Hải Ngân Đinh" userId="b56d41eb1ff6fed2" providerId="LiveId" clId="{4AB12D76-5F5A-4A4B-AD08-FA012C0478A3}" dt="2022-12-26T09:46:50.777" v="11731" actId="478"/>
          <ac:spMkLst>
            <pc:docMk/>
            <pc:sldMk cId="0" sldId="287"/>
            <ac:spMk id="1570" creationId="{00000000-0000-0000-0000-000000000000}"/>
          </ac:spMkLst>
        </pc:spChg>
        <pc:spChg chg="del">
          <ac:chgData name="Hải Ngân Đinh" userId="b56d41eb1ff6fed2" providerId="LiveId" clId="{4AB12D76-5F5A-4A4B-AD08-FA012C0478A3}" dt="2022-12-26T09:46:50.777" v="11731" actId="478"/>
          <ac:spMkLst>
            <pc:docMk/>
            <pc:sldMk cId="0" sldId="287"/>
            <ac:spMk id="1574" creationId="{00000000-0000-0000-0000-000000000000}"/>
          </ac:spMkLst>
        </pc:spChg>
        <pc:spChg chg="del">
          <ac:chgData name="Hải Ngân Đinh" userId="b56d41eb1ff6fed2" providerId="LiveId" clId="{4AB12D76-5F5A-4A4B-AD08-FA012C0478A3}" dt="2022-12-26T09:46:50.777" v="11731" actId="478"/>
          <ac:spMkLst>
            <pc:docMk/>
            <pc:sldMk cId="0" sldId="287"/>
            <ac:spMk id="1575" creationId="{00000000-0000-0000-0000-000000000000}"/>
          </ac:spMkLst>
        </pc:spChg>
        <pc:spChg chg="del">
          <ac:chgData name="Hải Ngân Đinh" userId="b56d41eb1ff6fed2" providerId="LiveId" clId="{4AB12D76-5F5A-4A4B-AD08-FA012C0478A3}" dt="2022-12-26T09:46:50.777" v="11731" actId="478"/>
          <ac:spMkLst>
            <pc:docMk/>
            <pc:sldMk cId="0" sldId="287"/>
            <ac:spMk id="1576" creationId="{00000000-0000-0000-0000-000000000000}"/>
          </ac:spMkLst>
        </pc:spChg>
        <pc:spChg chg="del">
          <ac:chgData name="Hải Ngân Đinh" userId="b56d41eb1ff6fed2" providerId="LiveId" clId="{4AB12D76-5F5A-4A4B-AD08-FA012C0478A3}" dt="2022-12-26T09:46:50.777" v="11731" actId="478"/>
          <ac:spMkLst>
            <pc:docMk/>
            <pc:sldMk cId="0" sldId="287"/>
            <ac:spMk id="1582" creationId="{00000000-0000-0000-0000-000000000000}"/>
          </ac:spMkLst>
        </pc:spChg>
        <pc:spChg chg="del">
          <ac:chgData name="Hải Ngân Đinh" userId="b56d41eb1ff6fed2" providerId="LiveId" clId="{4AB12D76-5F5A-4A4B-AD08-FA012C0478A3}" dt="2022-12-26T09:46:50.777" v="11731" actId="478"/>
          <ac:spMkLst>
            <pc:docMk/>
            <pc:sldMk cId="0" sldId="287"/>
            <ac:spMk id="1599" creationId="{00000000-0000-0000-0000-000000000000}"/>
          </ac:spMkLst>
        </pc:spChg>
        <pc:spChg chg="del">
          <ac:chgData name="Hải Ngân Đinh" userId="b56d41eb1ff6fed2" providerId="LiveId" clId="{4AB12D76-5F5A-4A4B-AD08-FA012C0478A3}" dt="2022-12-26T09:46:50.777" v="11731" actId="478"/>
          <ac:spMkLst>
            <pc:docMk/>
            <pc:sldMk cId="0" sldId="287"/>
            <ac:spMk id="1600" creationId="{00000000-0000-0000-0000-000000000000}"/>
          </ac:spMkLst>
        </pc:spChg>
        <pc:spChg chg="del">
          <ac:chgData name="Hải Ngân Đinh" userId="b56d41eb1ff6fed2" providerId="LiveId" clId="{4AB12D76-5F5A-4A4B-AD08-FA012C0478A3}" dt="2022-12-26T09:46:50.777" v="11731" actId="478"/>
          <ac:spMkLst>
            <pc:docMk/>
            <pc:sldMk cId="0" sldId="287"/>
            <ac:spMk id="1601" creationId="{00000000-0000-0000-0000-000000000000}"/>
          </ac:spMkLst>
        </pc:spChg>
        <pc:spChg chg="del">
          <ac:chgData name="Hải Ngân Đinh" userId="b56d41eb1ff6fed2" providerId="LiveId" clId="{4AB12D76-5F5A-4A4B-AD08-FA012C0478A3}" dt="2022-12-26T09:46:50.777" v="11731" actId="478"/>
          <ac:spMkLst>
            <pc:docMk/>
            <pc:sldMk cId="0" sldId="287"/>
            <ac:spMk id="1608" creationId="{00000000-0000-0000-0000-000000000000}"/>
          </ac:spMkLst>
        </pc:spChg>
        <pc:spChg chg="del">
          <ac:chgData name="Hải Ngân Đinh" userId="b56d41eb1ff6fed2" providerId="LiveId" clId="{4AB12D76-5F5A-4A4B-AD08-FA012C0478A3}" dt="2022-12-26T09:46:50.777" v="11731" actId="478"/>
          <ac:spMkLst>
            <pc:docMk/>
            <pc:sldMk cId="0" sldId="287"/>
            <ac:spMk id="1617" creationId="{00000000-0000-0000-0000-000000000000}"/>
          </ac:spMkLst>
        </pc:spChg>
        <pc:spChg chg="del">
          <ac:chgData name="Hải Ngân Đinh" userId="b56d41eb1ff6fed2" providerId="LiveId" clId="{4AB12D76-5F5A-4A4B-AD08-FA012C0478A3}" dt="2022-12-26T09:46:50.777" v="11731" actId="478"/>
          <ac:spMkLst>
            <pc:docMk/>
            <pc:sldMk cId="0" sldId="287"/>
            <ac:spMk id="1628" creationId="{00000000-0000-0000-0000-000000000000}"/>
          </ac:spMkLst>
        </pc:spChg>
        <pc:spChg chg="del">
          <ac:chgData name="Hải Ngân Đinh" userId="b56d41eb1ff6fed2" providerId="LiveId" clId="{4AB12D76-5F5A-4A4B-AD08-FA012C0478A3}" dt="2022-12-26T09:46:50.777" v="11731" actId="478"/>
          <ac:spMkLst>
            <pc:docMk/>
            <pc:sldMk cId="0" sldId="287"/>
            <ac:spMk id="1629" creationId="{00000000-0000-0000-0000-000000000000}"/>
          </ac:spMkLst>
        </pc:spChg>
        <pc:grpChg chg="del">
          <ac:chgData name="Hải Ngân Đinh" userId="b56d41eb1ff6fed2" providerId="LiveId" clId="{4AB12D76-5F5A-4A4B-AD08-FA012C0478A3}" dt="2022-12-26T09:46:50.777" v="11731" actId="478"/>
          <ac:grpSpMkLst>
            <pc:docMk/>
            <pc:sldMk cId="0" sldId="287"/>
            <ac:grpSpMk id="1513" creationId="{00000000-0000-0000-0000-000000000000}"/>
          </ac:grpSpMkLst>
        </pc:grpChg>
        <pc:grpChg chg="del">
          <ac:chgData name="Hải Ngân Đinh" userId="b56d41eb1ff6fed2" providerId="LiveId" clId="{4AB12D76-5F5A-4A4B-AD08-FA012C0478A3}" dt="2022-12-26T09:46:50.777" v="11731" actId="478"/>
          <ac:grpSpMkLst>
            <pc:docMk/>
            <pc:sldMk cId="0" sldId="287"/>
            <ac:grpSpMk id="1518" creationId="{00000000-0000-0000-0000-000000000000}"/>
          </ac:grpSpMkLst>
        </pc:grpChg>
        <pc:grpChg chg="del">
          <ac:chgData name="Hải Ngân Đinh" userId="b56d41eb1ff6fed2" providerId="LiveId" clId="{4AB12D76-5F5A-4A4B-AD08-FA012C0478A3}" dt="2022-12-26T09:46:50.777" v="11731" actId="478"/>
          <ac:grpSpMkLst>
            <pc:docMk/>
            <pc:sldMk cId="0" sldId="287"/>
            <ac:grpSpMk id="1522" creationId="{00000000-0000-0000-0000-000000000000}"/>
          </ac:grpSpMkLst>
        </pc:grpChg>
        <pc:grpChg chg="del">
          <ac:chgData name="Hải Ngân Đinh" userId="b56d41eb1ff6fed2" providerId="LiveId" clId="{4AB12D76-5F5A-4A4B-AD08-FA012C0478A3}" dt="2022-12-26T09:46:50.777" v="11731" actId="478"/>
          <ac:grpSpMkLst>
            <pc:docMk/>
            <pc:sldMk cId="0" sldId="287"/>
            <ac:grpSpMk id="1529" creationId="{00000000-0000-0000-0000-000000000000}"/>
          </ac:grpSpMkLst>
        </pc:grpChg>
        <pc:grpChg chg="del">
          <ac:chgData name="Hải Ngân Đinh" userId="b56d41eb1ff6fed2" providerId="LiveId" clId="{4AB12D76-5F5A-4A4B-AD08-FA012C0478A3}" dt="2022-12-26T09:46:50.777" v="11731" actId="478"/>
          <ac:grpSpMkLst>
            <pc:docMk/>
            <pc:sldMk cId="0" sldId="287"/>
            <ac:grpSpMk id="1534" creationId="{00000000-0000-0000-0000-000000000000}"/>
          </ac:grpSpMkLst>
        </pc:grpChg>
        <pc:grpChg chg="del">
          <ac:chgData name="Hải Ngân Đinh" userId="b56d41eb1ff6fed2" providerId="LiveId" clId="{4AB12D76-5F5A-4A4B-AD08-FA012C0478A3}" dt="2022-12-26T09:46:50.777" v="11731" actId="478"/>
          <ac:grpSpMkLst>
            <pc:docMk/>
            <pc:sldMk cId="0" sldId="287"/>
            <ac:grpSpMk id="1542" creationId="{00000000-0000-0000-0000-000000000000}"/>
          </ac:grpSpMkLst>
        </pc:grpChg>
        <pc:grpChg chg="del">
          <ac:chgData name="Hải Ngân Đinh" userId="b56d41eb1ff6fed2" providerId="LiveId" clId="{4AB12D76-5F5A-4A4B-AD08-FA012C0478A3}" dt="2022-12-26T09:46:50.777" v="11731" actId="478"/>
          <ac:grpSpMkLst>
            <pc:docMk/>
            <pc:sldMk cId="0" sldId="287"/>
            <ac:grpSpMk id="1556" creationId="{00000000-0000-0000-0000-000000000000}"/>
          </ac:grpSpMkLst>
        </pc:grpChg>
        <pc:grpChg chg="del">
          <ac:chgData name="Hải Ngân Đinh" userId="b56d41eb1ff6fed2" providerId="LiveId" clId="{4AB12D76-5F5A-4A4B-AD08-FA012C0478A3}" dt="2022-12-26T09:46:50.777" v="11731" actId="478"/>
          <ac:grpSpMkLst>
            <pc:docMk/>
            <pc:sldMk cId="0" sldId="287"/>
            <ac:grpSpMk id="1560" creationId="{00000000-0000-0000-0000-000000000000}"/>
          </ac:grpSpMkLst>
        </pc:grpChg>
        <pc:grpChg chg="del">
          <ac:chgData name="Hải Ngân Đinh" userId="b56d41eb1ff6fed2" providerId="LiveId" clId="{4AB12D76-5F5A-4A4B-AD08-FA012C0478A3}" dt="2022-12-26T09:46:50.777" v="11731" actId="478"/>
          <ac:grpSpMkLst>
            <pc:docMk/>
            <pc:sldMk cId="0" sldId="287"/>
            <ac:grpSpMk id="1565" creationId="{00000000-0000-0000-0000-000000000000}"/>
          </ac:grpSpMkLst>
        </pc:grpChg>
        <pc:grpChg chg="del">
          <ac:chgData name="Hải Ngân Đinh" userId="b56d41eb1ff6fed2" providerId="LiveId" clId="{4AB12D76-5F5A-4A4B-AD08-FA012C0478A3}" dt="2022-12-26T09:46:50.777" v="11731" actId="478"/>
          <ac:grpSpMkLst>
            <pc:docMk/>
            <pc:sldMk cId="0" sldId="287"/>
            <ac:grpSpMk id="1571" creationId="{00000000-0000-0000-0000-000000000000}"/>
          </ac:grpSpMkLst>
        </pc:grpChg>
        <pc:grpChg chg="del">
          <ac:chgData name="Hải Ngân Đinh" userId="b56d41eb1ff6fed2" providerId="LiveId" clId="{4AB12D76-5F5A-4A4B-AD08-FA012C0478A3}" dt="2022-12-26T09:46:50.777" v="11731" actId="478"/>
          <ac:grpSpMkLst>
            <pc:docMk/>
            <pc:sldMk cId="0" sldId="287"/>
            <ac:grpSpMk id="1577" creationId="{00000000-0000-0000-0000-000000000000}"/>
          </ac:grpSpMkLst>
        </pc:grpChg>
        <pc:grpChg chg="del">
          <ac:chgData name="Hải Ngân Đinh" userId="b56d41eb1ff6fed2" providerId="LiveId" clId="{4AB12D76-5F5A-4A4B-AD08-FA012C0478A3}" dt="2022-12-26T09:46:50.777" v="11731" actId="478"/>
          <ac:grpSpMkLst>
            <pc:docMk/>
            <pc:sldMk cId="0" sldId="287"/>
            <ac:grpSpMk id="1583" creationId="{00000000-0000-0000-0000-000000000000}"/>
          </ac:grpSpMkLst>
        </pc:grpChg>
        <pc:grpChg chg="del">
          <ac:chgData name="Hải Ngân Đinh" userId="b56d41eb1ff6fed2" providerId="LiveId" clId="{4AB12D76-5F5A-4A4B-AD08-FA012C0478A3}" dt="2022-12-26T09:46:50.777" v="11731" actId="478"/>
          <ac:grpSpMkLst>
            <pc:docMk/>
            <pc:sldMk cId="0" sldId="287"/>
            <ac:grpSpMk id="1586" creationId="{00000000-0000-0000-0000-000000000000}"/>
          </ac:grpSpMkLst>
        </pc:grpChg>
        <pc:grpChg chg="del">
          <ac:chgData name="Hải Ngân Đinh" userId="b56d41eb1ff6fed2" providerId="LiveId" clId="{4AB12D76-5F5A-4A4B-AD08-FA012C0478A3}" dt="2022-12-26T09:46:50.777" v="11731" actId="478"/>
          <ac:grpSpMkLst>
            <pc:docMk/>
            <pc:sldMk cId="0" sldId="287"/>
            <ac:grpSpMk id="1591" creationId="{00000000-0000-0000-0000-000000000000}"/>
          </ac:grpSpMkLst>
        </pc:grpChg>
        <pc:grpChg chg="del">
          <ac:chgData name="Hải Ngân Đinh" userId="b56d41eb1ff6fed2" providerId="LiveId" clId="{4AB12D76-5F5A-4A4B-AD08-FA012C0478A3}" dt="2022-12-26T09:46:50.777" v="11731" actId="478"/>
          <ac:grpSpMkLst>
            <pc:docMk/>
            <pc:sldMk cId="0" sldId="287"/>
            <ac:grpSpMk id="1596" creationId="{00000000-0000-0000-0000-000000000000}"/>
          </ac:grpSpMkLst>
        </pc:grpChg>
        <pc:grpChg chg="del">
          <ac:chgData name="Hải Ngân Đinh" userId="b56d41eb1ff6fed2" providerId="LiveId" clId="{4AB12D76-5F5A-4A4B-AD08-FA012C0478A3}" dt="2022-12-26T09:46:50.777" v="11731" actId="478"/>
          <ac:grpSpMkLst>
            <pc:docMk/>
            <pc:sldMk cId="0" sldId="287"/>
            <ac:grpSpMk id="1602" creationId="{00000000-0000-0000-0000-000000000000}"/>
          </ac:grpSpMkLst>
        </pc:grpChg>
        <pc:grpChg chg="del">
          <ac:chgData name="Hải Ngân Đinh" userId="b56d41eb1ff6fed2" providerId="LiveId" clId="{4AB12D76-5F5A-4A4B-AD08-FA012C0478A3}" dt="2022-12-26T09:46:50.777" v="11731" actId="478"/>
          <ac:grpSpMkLst>
            <pc:docMk/>
            <pc:sldMk cId="0" sldId="287"/>
            <ac:grpSpMk id="1605" creationId="{00000000-0000-0000-0000-000000000000}"/>
          </ac:grpSpMkLst>
        </pc:grpChg>
        <pc:grpChg chg="del">
          <ac:chgData name="Hải Ngân Đinh" userId="b56d41eb1ff6fed2" providerId="LiveId" clId="{4AB12D76-5F5A-4A4B-AD08-FA012C0478A3}" dt="2022-12-26T09:46:50.777" v="11731" actId="478"/>
          <ac:grpSpMkLst>
            <pc:docMk/>
            <pc:sldMk cId="0" sldId="287"/>
            <ac:grpSpMk id="1609" creationId="{00000000-0000-0000-0000-000000000000}"/>
          </ac:grpSpMkLst>
        </pc:grpChg>
        <pc:grpChg chg="del">
          <ac:chgData name="Hải Ngân Đinh" userId="b56d41eb1ff6fed2" providerId="LiveId" clId="{4AB12D76-5F5A-4A4B-AD08-FA012C0478A3}" dt="2022-12-26T09:46:50.777" v="11731" actId="478"/>
          <ac:grpSpMkLst>
            <pc:docMk/>
            <pc:sldMk cId="0" sldId="287"/>
            <ac:grpSpMk id="1618" creationId="{00000000-0000-0000-0000-000000000000}"/>
          </ac:grpSpMkLst>
        </pc:grpChg>
        <pc:grpChg chg="del">
          <ac:chgData name="Hải Ngân Đinh" userId="b56d41eb1ff6fed2" providerId="LiveId" clId="{4AB12D76-5F5A-4A4B-AD08-FA012C0478A3}" dt="2022-12-26T09:46:50.777" v="11731" actId="478"/>
          <ac:grpSpMkLst>
            <pc:docMk/>
            <pc:sldMk cId="0" sldId="287"/>
            <ac:grpSpMk id="1621" creationId="{00000000-0000-0000-0000-000000000000}"/>
          </ac:grpSpMkLst>
        </pc:grpChg>
        <pc:grpChg chg="del">
          <ac:chgData name="Hải Ngân Đinh" userId="b56d41eb1ff6fed2" providerId="LiveId" clId="{4AB12D76-5F5A-4A4B-AD08-FA012C0478A3}" dt="2022-12-26T09:46:50.777" v="11731" actId="478"/>
          <ac:grpSpMkLst>
            <pc:docMk/>
            <pc:sldMk cId="0" sldId="287"/>
            <ac:grpSpMk id="1630" creationId="{00000000-0000-0000-0000-000000000000}"/>
          </ac:grpSpMkLst>
        </pc:grpChg>
        <pc:grpChg chg="del">
          <ac:chgData name="Hải Ngân Đinh" userId="b56d41eb1ff6fed2" providerId="LiveId" clId="{4AB12D76-5F5A-4A4B-AD08-FA012C0478A3}" dt="2022-12-26T09:46:50.777" v="11731" actId="478"/>
          <ac:grpSpMkLst>
            <pc:docMk/>
            <pc:sldMk cId="0" sldId="287"/>
            <ac:grpSpMk id="1635" creationId="{00000000-0000-0000-0000-000000000000}"/>
          </ac:grpSpMkLst>
        </pc:grpChg>
        <pc:grpChg chg="del">
          <ac:chgData name="Hải Ngân Đinh" userId="b56d41eb1ff6fed2" providerId="LiveId" clId="{4AB12D76-5F5A-4A4B-AD08-FA012C0478A3}" dt="2022-12-26T09:46:50.777" v="11731" actId="478"/>
          <ac:grpSpMkLst>
            <pc:docMk/>
            <pc:sldMk cId="0" sldId="287"/>
            <ac:grpSpMk id="1638" creationId="{00000000-0000-0000-0000-000000000000}"/>
          </ac:grpSpMkLst>
        </pc:grpChg>
        <pc:cxnChg chg="add mod">
          <ac:chgData name="Hải Ngân Đinh" userId="b56d41eb1ff6fed2" providerId="LiveId" clId="{4AB12D76-5F5A-4A4B-AD08-FA012C0478A3}" dt="2022-12-26T09:52:01.381" v="11850" actId="1076"/>
          <ac:cxnSpMkLst>
            <pc:docMk/>
            <pc:sldMk cId="0" sldId="287"/>
            <ac:cxnSpMk id="5" creationId="{28C57F03-3383-8C66-0E69-323BDAA03DA7}"/>
          </ac:cxnSpMkLst>
        </pc:cxnChg>
      </pc:sldChg>
      <pc:sldChg chg="addSp delSp modSp mod ord modTransition modAnim">
        <pc:chgData name="Hải Ngân Đinh" userId="b56d41eb1ff6fed2" providerId="LiveId" clId="{4AB12D76-5F5A-4A4B-AD08-FA012C0478A3}" dt="2022-12-27T00:55:35.299" v="13804"/>
        <pc:sldMkLst>
          <pc:docMk/>
          <pc:sldMk cId="0" sldId="288"/>
        </pc:sldMkLst>
        <pc:spChg chg="add del mod">
          <ac:chgData name="Hải Ngân Đinh" userId="b56d41eb1ff6fed2" providerId="LiveId" clId="{4AB12D76-5F5A-4A4B-AD08-FA012C0478A3}" dt="2022-12-26T09:59:40.088" v="12243" actId="478"/>
          <ac:spMkLst>
            <pc:docMk/>
            <pc:sldMk cId="0" sldId="288"/>
            <ac:spMk id="3" creationId="{B093FE3F-AE53-D367-65F9-16A896EB8CA0}"/>
          </ac:spMkLst>
        </pc:spChg>
        <pc:spChg chg="add mod">
          <ac:chgData name="Hải Ngân Đinh" userId="b56d41eb1ff6fed2" providerId="LiveId" clId="{4AB12D76-5F5A-4A4B-AD08-FA012C0478A3}" dt="2022-12-26T10:01:40.091" v="12368" actId="1035"/>
          <ac:spMkLst>
            <pc:docMk/>
            <pc:sldMk cId="0" sldId="288"/>
            <ac:spMk id="4" creationId="{F1C12E66-151B-50C2-F262-D555DB416846}"/>
          </ac:spMkLst>
        </pc:spChg>
        <pc:spChg chg="add mod">
          <ac:chgData name="Hải Ngân Đinh" userId="b56d41eb1ff6fed2" providerId="LiveId" clId="{4AB12D76-5F5A-4A4B-AD08-FA012C0478A3}" dt="2022-12-26T10:01:40.091" v="12368" actId="1035"/>
          <ac:spMkLst>
            <pc:docMk/>
            <pc:sldMk cId="0" sldId="288"/>
            <ac:spMk id="8" creationId="{1261F8BB-D00F-C4B2-E853-7B4A429B4312}"/>
          </ac:spMkLst>
        </pc:spChg>
        <pc:spChg chg="add mod">
          <ac:chgData name="Hải Ngân Đinh" userId="b56d41eb1ff6fed2" providerId="LiveId" clId="{4AB12D76-5F5A-4A4B-AD08-FA012C0478A3}" dt="2022-12-26T10:01:40.091" v="12368" actId="1035"/>
          <ac:spMkLst>
            <pc:docMk/>
            <pc:sldMk cId="0" sldId="288"/>
            <ac:spMk id="9" creationId="{67C7B43F-2E41-EB04-5B72-303BEF87E01C}"/>
          </ac:spMkLst>
        </pc:spChg>
        <pc:spChg chg="add mod">
          <ac:chgData name="Hải Ngân Đinh" userId="b56d41eb1ff6fed2" providerId="LiveId" clId="{4AB12D76-5F5A-4A4B-AD08-FA012C0478A3}" dt="2022-12-26T10:02:04.733" v="12384" actId="1076"/>
          <ac:spMkLst>
            <pc:docMk/>
            <pc:sldMk cId="0" sldId="288"/>
            <ac:spMk id="11" creationId="{5EAB8586-FC3F-13C7-E0B9-4C30620F4F6C}"/>
          </ac:spMkLst>
        </pc:spChg>
        <pc:spChg chg="add mod">
          <ac:chgData name="Hải Ngân Đinh" userId="b56d41eb1ff6fed2" providerId="LiveId" clId="{4AB12D76-5F5A-4A4B-AD08-FA012C0478A3}" dt="2022-12-26T10:02:58.265" v="12669" actId="5793"/>
          <ac:spMkLst>
            <pc:docMk/>
            <pc:sldMk cId="0" sldId="288"/>
            <ac:spMk id="12" creationId="{FBE94EC1-5C75-B8E5-993D-B46FB0534D8D}"/>
          </ac:spMkLst>
        </pc:spChg>
        <pc:spChg chg="del">
          <ac:chgData name="Hải Ngân Đinh" userId="b56d41eb1ff6fed2" providerId="LiveId" clId="{4AB12D76-5F5A-4A4B-AD08-FA012C0478A3}" dt="2022-12-26T09:59:39.782" v="12242" actId="478"/>
          <ac:spMkLst>
            <pc:docMk/>
            <pc:sldMk cId="0" sldId="288"/>
            <ac:spMk id="1648" creationId="{00000000-0000-0000-0000-000000000000}"/>
          </ac:spMkLst>
        </pc:spChg>
        <pc:grpChg chg="del">
          <ac:chgData name="Hải Ngân Đinh" userId="b56d41eb1ff6fed2" providerId="LiveId" clId="{4AB12D76-5F5A-4A4B-AD08-FA012C0478A3}" dt="2022-12-26T09:59:39.782" v="12242" actId="478"/>
          <ac:grpSpMkLst>
            <pc:docMk/>
            <pc:sldMk cId="0" sldId="288"/>
            <ac:grpSpMk id="1649" creationId="{00000000-0000-0000-0000-000000000000}"/>
          </ac:grpSpMkLst>
        </pc:grpChg>
        <pc:grpChg chg="del">
          <ac:chgData name="Hải Ngân Đinh" userId="b56d41eb1ff6fed2" providerId="LiveId" clId="{4AB12D76-5F5A-4A4B-AD08-FA012C0478A3}" dt="2022-12-26T09:59:39.782" v="12242" actId="478"/>
          <ac:grpSpMkLst>
            <pc:docMk/>
            <pc:sldMk cId="0" sldId="288"/>
            <ac:grpSpMk id="1952" creationId="{00000000-0000-0000-0000-000000000000}"/>
          </ac:grpSpMkLst>
        </pc:grpChg>
        <pc:cxnChg chg="add mod">
          <ac:chgData name="Hải Ngân Đinh" userId="b56d41eb1ff6fed2" providerId="LiveId" clId="{4AB12D76-5F5A-4A4B-AD08-FA012C0478A3}" dt="2022-12-26T10:01:40.091" v="12368" actId="1035"/>
          <ac:cxnSpMkLst>
            <pc:docMk/>
            <pc:sldMk cId="0" sldId="288"/>
            <ac:cxnSpMk id="5" creationId="{8BF71A96-2909-7798-0DDE-FB91443C78BC}"/>
          </ac:cxnSpMkLst>
        </pc:cxnChg>
        <pc:cxnChg chg="add mod">
          <ac:chgData name="Hải Ngân Đinh" userId="b56d41eb1ff6fed2" providerId="LiveId" clId="{4AB12D76-5F5A-4A4B-AD08-FA012C0478A3}" dt="2022-12-26T10:01:36.795" v="12357" actId="1035"/>
          <ac:cxnSpMkLst>
            <pc:docMk/>
            <pc:sldMk cId="0" sldId="288"/>
            <ac:cxnSpMk id="7" creationId="{2EA0B2D9-EFCC-ED39-50D5-9C97ADEC5047}"/>
          </ac:cxnSpMkLst>
        </pc:cxnChg>
      </pc:sldChg>
      <pc:sldChg chg="addSp delSp modSp mod ord modTransition modAnim">
        <pc:chgData name="Hải Ngân Đinh" userId="b56d41eb1ff6fed2" providerId="LiveId" clId="{4AB12D76-5F5A-4A4B-AD08-FA012C0478A3}" dt="2022-12-27T00:54:48.025" v="13789"/>
        <pc:sldMkLst>
          <pc:docMk/>
          <pc:sldMk cId="0" sldId="289"/>
        </pc:sldMkLst>
        <pc:spChg chg="add del mod">
          <ac:chgData name="Hải Ngân Đinh" userId="b56d41eb1ff6fed2" providerId="LiveId" clId="{4AB12D76-5F5A-4A4B-AD08-FA012C0478A3}" dt="2022-12-26T09:32:38.821" v="10742" actId="478"/>
          <ac:spMkLst>
            <pc:docMk/>
            <pc:sldMk cId="0" sldId="289"/>
            <ac:spMk id="3" creationId="{78522E8E-9ACF-E663-9DAD-0EA6AE0AB30A}"/>
          </ac:spMkLst>
        </pc:spChg>
        <pc:spChg chg="add del mod">
          <ac:chgData name="Hải Ngân Đinh" userId="b56d41eb1ff6fed2" providerId="LiveId" clId="{4AB12D76-5F5A-4A4B-AD08-FA012C0478A3}" dt="2022-12-26T09:32:38.821" v="10742" actId="478"/>
          <ac:spMkLst>
            <pc:docMk/>
            <pc:sldMk cId="0" sldId="289"/>
            <ac:spMk id="5" creationId="{824A0953-A989-97D8-00BB-F0A660DC6F1D}"/>
          </ac:spMkLst>
        </pc:spChg>
        <pc:spChg chg="mod">
          <ac:chgData name="Hải Ngân Đinh" userId="b56d41eb1ff6fed2" providerId="LiveId" clId="{4AB12D76-5F5A-4A4B-AD08-FA012C0478A3}" dt="2022-12-26T09:32:47.908" v="10745"/>
          <ac:spMkLst>
            <pc:docMk/>
            <pc:sldMk cId="0" sldId="289"/>
            <ac:spMk id="7" creationId="{04A15152-DE08-2DF6-CC2C-3A440B50A1CC}"/>
          </ac:spMkLst>
        </pc:spChg>
        <pc:spChg chg="mod">
          <ac:chgData name="Hải Ngân Đinh" userId="b56d41eb1ff6fed2" providerId="LiveId" clId="{4AB12D76-5F5A-4A4B-AD08-FA012C0478A3}" dt="2022-12-27T00:54:37.699" v="13784" actId="165"/>
          <ac:spMkLst>
            <pc:docMk/>
            <pc:sldMk cId="0" sldId="289"/>
            <ac:spMk id="12" creationId="{DA647E72-BBDF-CA92-5D70-3A84C9E227E4}"/>
          </ac:spMkLst>
        </pc:spChg>
        <pc:spChg chg="mod">
          <ac:chgData name="Hải Ngân Đinh" userId="b56d41eb1ff6fed2" providerId="LiveId" clId="{4AB12D76-5F5A-4A4B-AD08-FA012C0478A3}" dt="2022-12-27T00:54:37.699" v="13784" actId="165"/>
          <ac:spMkLst>
            <pc:docMk/>
            <pc:sldMk cId="0" sldId="289"/>
            <ac:spMk id="13" creationId="{C553A4F1-2F39-4963-046E-DFBC1F0EF2D0}"/>
          </ac:spMkLst>
        </pc:spChg>
        <pc:spChg chg="mod topLvl">
          <ac:chgData name="Hải Ngân Đinh" userId="b56d41eb1ff6fed2" providerId="LiveId" clId="{4AB12D76-5F5A-4A4B-AD08-FA012C0478A3}" dt="2022-12-27T00:54:37.699" v="13784" actId="165"/>
          <ac:spMkLst>
            <pc:docMk/>
            <pc:sldMk cId="0" sldId="289"/>
            <ac:spMk id="14" creationId="{681FB05C-FB10-4BE8-F8A4-8A12F9D49703}"/>
          </ac:spMkLst>
        </pc:spChg>
        <pc:spChg chg="del">
          <ac:chgData name="Hải Ngân Đinh" userId="b56d41eb1ff6fed2" providerId="LiveId" clId="{4AB12D76-5F5A-4A4B-AD08-FA012C0478A3}" dt="2022-12-26T09:32:38.529" v="10741" actId="478"/>
          <ac:spMkLst>
            <pc:docMk/>
            <pc:sldMk cId="0" sldId="289"/>
            <ac:spMk id="2096" creationId="{00000000-0000-0000-0000-000000000000}"/>
          </ac:spMkLst>
        </pc:spChg>
        <pc:spChg chg="del">
          <ac:chgData name="Hải Ngân Đinh" userId="b56d41eb1ff6fed2" providerId="LiveId" clId="{4AB12D76-5F5A-4A4B-AD08-FA012C0478A3}" dt="2022-12-26T09:32:38.529" v="10741" actId="478"/>
          <ac:spMkLst>
            <pc:docMk/>
            <pc:sldMk cId="0" sldId="289"/>
            <ac:spMk id="2097" creationId="{00000000-0000-0000-0000-000000000000}"/>
          </ac:spMkLst>
        </pc:spChg>
        <pc:grpChg chg="add mod">
          <ac:chgData name="Hải Ngân Đinh" userId="b56d41eb1ff6fed2" providerId="LiveId" clId="{4AB12D76-5F5A-4A4B-AD08-FA012C0478A3}" dt="2022-12-26T09:32:47.908" v="10745"/>
          <ac:grpSpMkLst>
            <pc:docMk/>
            <pc:sldMk cId="0" sldId="289"/>
            <ac:grpSpMk id="6" creationId="{5A779C8A-BC16-258A-F85C-C3B6C0F61368}"/>
          </ac:grpSpMkLst>
        </pc:grpChg>
        <pc:grpChg chg="add del mod">
          <ac:chgData name="Hải Ngân Đinh" userId="b56d41eb1ff6fed2" providerId="LiveId" clId="{4AB12D76-5F5A-4A4B-AD08-FA012C0478A3}" dt="2022-12-27T00:54:37.699" v="13784" actId="165"/>
          <ac:grpSpMkLst>
            <pc:docMk/>
            <pc:sldMk cId="0" sldId="289"/>
            <ac:grpSpMk id="9" creationId="{8253E00A-8378-825B-8E78-2A8E5FE11FCE}"/>
          </ac:grpSpMkLst>
        </pc:grpChg>
        <pc:grpChg chg="del mod">
          <ac:chgData name="Hải Ngân Đinh" userId="b56d41eb1ff6fed2" providerId="LiveId" clId="{4AB12D76-5F5A-4A4B-AD08-FA012C0478A3}" dt="2022-12-26T09:50:44.181" v="11784" actId="478"/>
          <ac:grpSpMkLst>
            <pc:docMk/>
            <pc:sldMk cId="0" sldId="289"/>
            <ac:grpSpMk id="10" creationId="{521B9CD8-04E7-5181-7270-B2257552C1DE}"/>
          </ac:grpSpMkLst>
        </pc:grpChg>
        <pc:grpChg chg="mod topLvl">
          <ac:chgData name="Hải Ngân Đinh" userId="b56d41eb1ff6fed2" providerId="LiveId" clId="{4AB12D76-5F5A-4A4B-AD08-FA012C0478A3}" dt="2022-12-27T00:54:37.699" v="13784" actId="165"/>
          <ac:grpSpMkLst>
            <pc:docMk/>
            <pc:sldMk cId="0" sldId="289"/>
            <ac:grpSpMk id="11" creationId="{3B1F0E4E-235B-6B52-372B-86590381AC46}"/>
          </ac:grpSpMkLst>
        </pc:grpChg>
        <pc:cxnChg chg="mod">
          <ac:chgData name="Hải Ngân Đinh" userId="b56d41eb1ff6fed2" providerId="LiveId" clId="{4AB12D76-5F5A-4A4B-AD08-FA012C0478A3}" dt="2022-12-26T09:32:47.908" v="10745"/>
          <ac:cxnSpMkLst>
            <pc:docMk/>
            <pc:sldMk cId="0" sldId="289"/>
            <ac:cxnSpMk id="8" creationId="{D269981A-9704-A8E2-A531-421BBF091F7F}"/>
          </ac:cxnSpMkLst>
        </pc:cxnChg>
        <pc:cxnChg chg="del mod">
          <ac:chgData name="Hải Ngân Đinh" userId="b56d41eb1ff6fed2" providerId="LiveId" clId="{4AB12D76-5F5A-4A4B-AD08-FA012C0478A3}" dt="2022-12-26T09:50:44.181" v="11784" actId="478"/>
          <ac:cxnSpMkLst>
            <pc:docMk/>
            <pc:sldMk cId="0" sldId="289"/>
            <ac:cxnSpMk id="15" creationId="{2F7C3E5E-BC8C-2DAA-4466-9507751B7639}"/>
          </ac:cxnSpMkLst>
        </pc:cxnChg>
      </pc:sldChg>
      <pc:sldChg chg="modSp add mod modTransition modAnim">
        <pc:chgData name="Hải Ngân Đinh" userId="b56d41eb1ff6fed2" providerId="LiveId" clId="{4AB12D76-5F5A-4A4B-AD08-FA012C0478A3}" dt="2022-12-26T10:10:50.706" v="13563"/>
        <pc:sldMkLst>
          <pc:docMk/>
          <pc:sldMk cId="2297442383" sldId="290"/>
        </pc:sldMkLst>
        <pc:spChg chg="mod">
          <ac:chgData name="Hải Ngân Đinh" userId="b56d41eb1ff6fed2" providerId="LiveId" clId="{4AB12D76-5F5A-4A4B-AD08-FA012C0478A3}" dt="2022-12-26T08:18:51.176" v="2120" actId="1076"/>
          <ac:spMkLst>
            <pc:docMk/>
            <pc:sldMk cId="2297442383" sldId="290"/>
            <ac:spMk id="23" creationId="{808C3E9F-2F6A-5241-B3E8-D8345A26D21E}"/>
          </ac:spMkLst>
        </pc:spChg>
      </pc:sldChg>
      <pc:sldChg chg="del">
        <pc:chgData name="Hải Ngân Đinh" userId="b56d41eb1ff6fed2" providerId="LiveId" clId="{4AB12D76-5F5A-4A4B-AD08-FA012C0478A3}" dt="2022-12-26T07:48:17.301" v="4" actId="2696"/>
        <pc:sldMkLst>
          <pc:docMk/>
          <pc:sldMk cId="2297442383" sldId="290"/>
        </pc:sldMkLst>
      </pc:sldChg>
      <pc:sldChg chg="modSp add del mod ord modTransition modAnim">
        <pc:chgData name="Hải Ngân Đinh" userId="b56d41eb1ff6fed2" providerId="LiveId" clId="{4AB12D76-5F5A-4A4B-AD08-FA012C0478A3}" dt="2022-12-26T10:11:30.196" v="13579"/>
        <pc:sldMkLst>
          <pc:docMk/>
          <pc:sldMk cId="2421218648" sldId="291"/>
        </pc:sldMkLst>
        <pc:spChg chg="mod">
          <ac:chgData name="Hải Ngân Đinh" userId="b56d41eb1ff6fed2" providerId="LiveId" clId="{4AB12D76-5F5A-4A4B-AD08-FA012C0478A3}" dt="2022-12-26T08:27:48.522" v="2295" actId="20577"/>
          <ac:spMkLst>
            <pc:docMk/>
            <pc:sldMk cId="2421218648" sldId="291"/>
            <ac:spMk id="8" creationId="{9CD4DC92-A4A4-D6FB-1BCA-32E672A9D7EC}"/>
          </ac:spMkLst>
        </pc:spChg>
        <pc:spChg chg="mod">
          <ac:chgData name="Hải Ngân Đinh" userId="b56d41eb1ff6fed2" providerId="LiveId" clId="{4AB12D76-5F5A-4A4B-AD08-FA012C0478A3}" dt="2022-12-26T08:27:51.668" v="2315" actId="20577"/>
          <ac:spMkLst>
            <pc:docMk/>
            <pc:sldMk cId="2421218648" sldId="291"/>
            <ac:spMk id="10" creationId="{8D4D5C8C-ABE3-465F-C0B1-27EE3B850244}"/>
          </ac:spMkLst>
        </pc:spChg>
        <pc:spChg chg="mod">
          <ac:chgData name="Hải Ngân Đinh" userId="b56d41eb1ff6fed2" providerId="LiveId" clId="{4AB12D76-5F5A-4A4B-AD08-FA012C0478A3}" dt="2022-12-26T07:48:05.513" v="3" actId="207"/>
          <ac:spMkLst>
            <pc:docMk/>
            <pc:sldMk cId="2421218648" sldId="291"/>
            <ac:spMk id="2109" creationId="{00000000-0000-0000-0000-000000000000}"/>
          </ac:spMkLst>
        </pc:spChg>
      </pc:sldChg>
      <pc:sldChg chg="del">
        <pc:chgData name="Hải Ngân Đinh" userId="b56d41eb1ff6fed2" providerId="LiveId" clId="{4AB12D76-5F5A-4A4B-AD08-FA012C0478A3}" dt="2022-12-26T07:48:17.301" v="4" actId="2696"/>
        <pc:sldMkLst>
          <pc:docMk/>
          <pc:sldMk cId="2292864121" sldId="292"/>
        </pc:sldMkLst>
      </pc:sldChg>
      <pc:sldChg chg="addSp delSp modSp add mod modTransition delAnim modAnim">
        <pc:chgData name="Hải Ngân Đinh" userId="b56d41eb1ff6fed2" providerId="LiveId" clId="{4AB12D76-5F5A-4A4B-AD08-FA012C0478A3}" dt="2022-12-26T10:13:36.713" v="13629"/>
        <pc:sldMkLst>
          <pc:docMk/>
          <pc:sldMk cId="2292864121" sldId="292"/>
        </pc:sldMkLst>
        <pc:spChg chg="add del mod">
          <ac:chgData name="Hải Ngân Đinh" userId="b56d41eb1ff6fed2" providerId="LiveId" clId="{4AB12D76-5F5A-4A4B-AD08-FA012C0478A3}" dt="2022-12-26T08:39:09.547" v="3911" actId="21"/>
          <ac:spMkLst>
            <pc:docMk/>
            <pc:sldMk cId="2292864121" sldId="292"/>
            <ac:spMk id="5" creationId="{6F2C8C61-1FAF-3AE8-7932-ACEB40461EC6}"/>
          </ac:spMkLst>
        </pc:spChg>
        <pc:spChg chg="add mod">
          <ac:chgData name="Hải Ngân Đinh" userId="b56d41eb1ff6fed2" providerId="LiveId" clId="{4AB12D76-5F5A-4A4B-AD08-FA012C0478A3}" dt="2022-12-26T08:46:16.860" v="4517" actId="1076"/>
          <ac:spMkLst>
            <pc:docMk/>
            <pc:sldMk cId="2292864121" sldId="292"/>
            <ac:spMk id="6" creationId="{460DA3FB-5BE8-0E60-01DF-44A3DDD42E2B}"/>
          </ac:spMkLst>
        </pc:spChg>
        <pc:spChg chg="add mod">
          <ac:chgData name="Hải Ngân Đinh" userId="b56d41eb1ff6fed2" providerId="LiveId" clId="{4AB12D76-5F5A-4A4B-AD08-FA012C0478A3}" dt="2022-12-26T08:46:09.762" v="4516" actId="1076"/>
          <ac:spMkLst>
            <pc:docMk/>
            <pc:sldMk cId="2292864121" sldId="292"/>
            <ac:spMk id="7" creationId="{3C376751-A69F-2FA8-C80A-2C86A73351E1}"/>
          </ac:spMkLst>
        </pc:spChg>
        <pc:spChg chg="del mod">
          <ac:chgData name="Hải Ngân Đinh" userId="b56d41eb1ff6fed2" providerId="LiveId" clId="{4AB12D76-5F5A-4A4B-AD08-FA012C0478A3}" dt="2022-12-26T08:39:09.547" v="3911" actId="21"/>
          <ac:spMkLst>
            <pc:docMk/>
            <pc:sldMk cId="2292864121" sldId="292"/>
            <ac:spMk id="20" creationId="{07068683-59BF-06B5-5143-518F486BFFF0}"/>
          </ac:spMkLst>
        </pc:spChg>
        <pc:spChg chg="del mod">
          <ac:chgData name="Hải Ngân Đinh" userId="b56d41eb1ff6fed2" providerId="LiveId" clId="{4AB12D76-5F5A-4A4B-AD08-FA012C0478A3}" dt="2022-12-26T08:39:09.547" v="3911" actId="21"/>
          <ac:spMkLst>
            <pc:docMk/>
            <pc:sldMk cId="2292864121" sldId="292"/>
            <ac:spMk id="21" creationId="{394A7602-60E1-4327-440F-A87C09F68B3C}"/>
          </ac:spMkLst>
        </pc:spChg>
        <pc:spChg chg="del mod">
          <ac:chgData name="Hải Ngân Đinh" userId="b56d41eb1ff6fed2" providerId="LiveId" clId="{4AB12D76-5F5A-4A4B-AD08-FA012C0478A3}" dt="2022-12-26T08:39:09.547" v="3911" actId="21"/>
          <ac:spMkLst>
            <pc:docMk/>
            <pc:sldMk cId="2292864121" sldId="292"/>
            <ac:spMk id="22" creationId="{64651ACD-3E48-AC2E-3442-E664139E6A2E}"/>
          </ac:spMkLst>
        </pc:spChg>
        <pc:spChg chg="del mod">
          <ac:chgData name="Hải Ngân Đinh" userId="b56d41eb1ff6fed2" providerId="LiveId" clId="{4AB12D76-5F5A-4A4B-AD08-FA012C0478A3}" dt="2022-12-26T08:39:09.547" v="3911" actId="21"/>
          <ac:spMkLst>
            <pc:docMk/>
            <pc:sldMk cId="2292864121" sldId="292"/>
            <ac:spMk id="23" creationId="{AB96DC36-6911-83FB-0F21-60A3BA0AE8E3}"/>
          </ac:spMkLst>
        </pc:spChg>
        <pc:spChg chg="del mod">
          <ac:chgData name="Hải Ngân Đinh" userId="b56d41eb1ff6fed2" providerId="LiveId" clId="{4AB12D76-5F5A-4A4B-AD08-FA012C0478A3}" dt="2022-12-26T08:39:09.547" v="3911" actId="21"/>
          <ac:spMkLst>
            <pc:docMk/>
            <pc:sldMk cId="2292864121" sldId="292"/>
            <ac:spMk id="24" creationId="{B09A1D2B-D8DE-3ACA-061F-823E6895314B}"/>
          </ac:spMkLst>
        </pc:spChg>
        <pc:picChg chg="add mod modCrop">
          <ac:chgData name="Hải Ngân Đinh" userId="b56d41eb1ff6fed2" providerId="LiveId" clId="{4AB12D76-5F5A-4A4B-AD08-FA012C0478A3}" dt="2022-12-26T08:44:13.778" v="4238" actId="1076"/>
          <ac:picMkLst>
            <pc:docMk/>
            <pc:sldMk cId="2292864121" sldId="292"/>
            <ac:picMk id="9" creationId="{539F0057-EA6F-D67C-8F36-EC3C7D0F3C51}"/>
          </ac:picMkLst>
        </pc:picChg>
        <pc:cxnChg chg="del mod">
          <ac:chgData name="Hải Ngân Đinh" userId="b56d41eb1ff6fed2" providerId="LiveId" clId="{4AB12D76-5F5A-4A4B-AD08-FA012C0478A3}" dt="2022-12-26T08:39:09.547" v="3911" actId="21"/>
          <ac:cxnSpMkLst>
            <pc:docMk/>
            <pc:sldMk cId="2292864121" sldId="292"/>
            <ac:cxnSpMk id="26" creationId="{D72B60F1-D4F6-1478-DD95-A5D64AF6D98C}"/>
          </ac:cxnSpMkLst>
        </pc:cxnChg>
        <pc:cxnChg chg="del mod">
          <ac:chgData name="Hải Ngân Đinh" userId="b56d41eb1ff6fed2" providerId="LiveId" clId="{4AB12D76-5F5A-4A4B-AD08-FA012C0478A3}" dt="2022-12-26T08:39:09.547" v="3911" actId="21"/>
          <ac:cxnSpMkLst>
            <pc:docMk/>
            <pc:sldMk cId="2292864121" sldId="292"/>
            <ac:cxnSpMk id="28" creationId="{99A34776-922F-A04E-20BA-8C080F20DC9F}"/>
          </ac:cxnSpMkLst>
        </pc:cxnChg>
        <pc:cxnChg chg="del mod">
          <ac:chgData name="Hải Ngân Đinh" userId="b56d41eb1ff6fed2" providerId="LiveId" clId="{4AB12D76-5F5A-4A4B-AD08-FA012C0478A3}" dt="2022-12-26T08:39:09.547" v="3911" actId="21"/>
          <ac:cxnSpMkLst>
            <pc:docMk/>
            <pc:sldMk cId="2292864121" sldId="292"/>
            <ac:cxnSpMk id="32" creationId="{6C92023F-2163-F756-DC77-FB4503C8FD3F}"/>
          </ac:cxnSpMkLst>
        </pc:cxnChg>
      </pc:sldChg>
      <pc:sldChg chg="addSp delSp modSp add del mod ord modTransition delAnim modAnim">
        <pc:chgData name="Hải Ngân Đinh" userId="b56d41eb1ff6fed2" providerId="LiveId" clId="{4AB12D76-5F5A-4A4B-AD08-FA012C0478A3}" dt="2022-12-26T10:13:04.886" v="13620"/>
        <pc:sldMkLst>
          <pc:docMk/>
          <pc:sldMk cId="1530095095" sldId="293"/>
        </pc:sldMkLst>
        <pc:spChg chg="add del mod">
          <ac:chgData name="Hải Ngân Đinh" userId="b56d41eb1ff6fed2" providerId="LiveId" clId="{4AB12D76-5F5A-4A4B-AD08-FA012C0478A3}" dt="2022-12-26T08:40:51.403" v="4020" actId="478"/>
          <ac:spMkLst>
            <pc:docMk/>
            <pc:sldMk cId="1530095095" sldId="293"/>
            <ac:spMk id="2" creationId="{E0A4267E-1C37-34CD-184E-2C7C8535BD44}"/>
          </ac:spMkLst>
        </pc:spChg>
        <pc:spChg chg="add mod">
          <ac:chgData name="Hải Ngân Đinh" userId="b56d41eb1ff6fed2" providerId="LiveId" clId="{4AB12D76-5F5A-4A4B-AD08-FA012C0478A3}" dt="2022-12-26T08:41:35.913" v="4039" actId="1035"/>
          <ac:spMkLst>
            <pc:docMk/>
            <pc:sldMk cId="1530095095" sldId="293"/>
            <ac:spMk id="3" creationId="{1572CF27-1C17-B082-007E-802C1605B0F7}"/>
          </ac:spMkLst>
        </pc:spChg>
        <pc:spChg chg="add mod">
          <ac:chgData name="Hải Ngân Đinh" userId="b56d41eb1ff6fed2" providerId="LiveId" clId="{4AB12D76-5F5A-4A4B-AD08-FA012C0478A3}" dt="2022-12-26T08:41:35.913" v="4039" actId="1035"/>
          <ac:spMkLst>
            <pc:docMk/>
            <pc:sldMk cId="1530095095" sldId="293"/>
            <ac:spMk id="4" creationId="{7FF9F313-3A3C-D4B6-C790-D591FCAECAAB}"/>
          </ac:spMkLst>
        </pc:spChg>
        <pc:spChg chg="add mod">
          <ac:chgData name="Hải Ngân Đinh" userId="b56d41eb1ff6fed2" providerId="LiveId" clId="{4AB12D76-5F5A-4A4B-AD08-FA012C0478A3}" dt="2022-12-26T08:41:35.913" v="4039" actId="1035"/>
          <ac:spMkLst>
            <pc:docMk/>
            <pc:sldMk cId="1530095095" sldId="293"/>
            <ac:spMk id="5" creationId="{9D137117-B0A9-CDE6-7073-02FA96544FDD}"/>
          </ac:spMkLst>
        </pc:spChg>
        <pc:spChg chg="add mod">
          <ac:chgData name="Hải Ngân Đinh" userId="b56d41eb1ff6fed2" providerId="LiveId" clId="{4AB12D76-5F5A-4A4B-AD08-FA012C0478A3}" dt="2022-12-26T08:41:35.913" v="4039" actId="1035"/>
          <ac:spMkLst>
            <pc:docMk/>
            <pc:sldMk cId="1530095095" sldId="293"/>
            <ac:spMk id="6" creationId="{63F78685-99D8-18D8-3506-19BBF5F5968E}"/>
          </ac:spMkLst>
        </pc:spChg>
        <pc:spChg chg="add mod">
          <ac:chgData name="Hải Ngân Đinh" userId="b56d41eb1ff6fed2" providerId="LiveId" clId="{4AB12D76-5F5A-4A4B-AD08-FA012C0478A3}" dt="2022-12-26T08:41:35.913" v="4039" actId="1035"/>
          <ac:spMkLst>
            <pc:docMk/>
            <pc:sldMk cId="1530095095" sldId="293"/>
            <ac:spMk id="10" creationId="{74C72569-2C2D-7142-3706-F86857DBE439}"/>
          </ac:spMkLst>
        </pc:spChg>
        <pc:spChg chg="add mod">
          <ac:chgData name="Hải Ngân Đinh" userId="b56d41eb1ff6fed2" providerId="LiveId" clId="{4AB12D76-5F5A-4A4B-AD08-FA012C0478A3}" dt="2022-12-26T08:41:35.913" v="4039" actId="1035"/>
          <ac:spMkLst>
            <pc:docMk/>
            <pc:sldMk cId="1530095095" sldId="293"/>
            <ac:spMk id="11" creationId="{D1C42558-033E-E12C-CAB1-1B0F1E321ED8}"/>
          </ac:spMkLst>
        </pc:spChg>
        <pc:spChg chg="del">
          <ac:chgData name="Hải Ngân Đinh" userId="b56d41eb1ff6fed2" providerId="LiveId" clId="{4AB12D76-5F5A-4A4B-AD08-FA012C0478A3}" dt="2022-12-26T08:39:04.937" v="3910" actId="478"/>
          <ac:spMkLst>
            <pc:docMk/>
            <pc:sldMk cId="1530095095" sldId="293"/>
            <ac:spMk id="16" creationId="{E6C10EF9-8608-7EFF-75A5-A52C2C5CE941}"/>
          </ac:spMkLst>
        </pc:spChg>
        <pc:spChg chg="del">
          <ac:chgData name="Hải Ngân Đinh" userId="b56d41eb1ff6fed2" providerId="LiveId" clId="{4AB12D76-5F5A-4A4B-AD08-FA012C0478A3}" dt="2022-12-26T08:39:04.937" v="3910" actId="478"/>
          <ac:spMkLst>
            <pc:docMk/>
            <pc:sldMk cId="1530095095" sldId="293"/>
            <ac:spMk id="19" creationId="{AAA3F4E9-298F-37DC-0506-EC59A332E3A8}"/>
          </ac:spMkLst>
        </pc:spChg>
        <pc:spChg chg="del">
          <ac:chgData name="Hải Ngân Đinh" userId="b56d41eb1ff6fed2" providerId="LiveId" clId="{4AB12D76-5F5A-4A4B-AD08-FA012C0478A3}" dt="2022-12-26T08:39:04.937" v="3910" actId="478"/>
          <ac:spMkLst>
            <pc:docMk/>
            <pc:sldMk cId="1530095095" sldId="293"/>
            <ac:spMk id="20" creationId="{FEB6146A-F536-ABFE-6B3F-95CB2E276601}"/>
          </ac:spMkLst>
        </pc:spChg>
        <pc:spChg chg="del">
          <ac:chgData name="Hải Ngân Đinh" userId="b56d41eb1ff6fed2" providerId="LiveId" clId="{4AB12D76-5F5A-4A4B-AD08-FA012C0478A3}" dt="2022-12-26T08:39:04.937" v="3910" actId="478"/>
          <ac:spMkLst>
            <pc:docMk/>
            <pc:sldMk cId="1530095095" sldId="293"/>
            <ac:spMk id="22" creationId="{4740D16B-8AA9-F01F-9121-26E857ACC12B}"/>
          </ac:spMkLst>
        </pc:spChg>
        <pc:spChg chg="del">
          <ac:chgData name="Hải Ngân Đinh" userId="b56d41eb1ff6fed2" providerId="LiveId" clId="{4AB12D76-5F5A-4A4B-AD08-FA012C0478A3}" dt="2022-12-26T08:39:04.937" v="3910" actId="478"/>
          <ac:spMkLst>
            <pc:docMk/>
            <pc:sldMk cId="1530095095" sldId="293"/>
            <ac:spMk id="23" creationId="{808C3E9F-2F6A-5241-B3E8-D8345A26D21E}"/>
          </ac:spMkLst>
        </pc:spChg>
        <pc:cxnChg chg="add mod">
          <ac:chgData name="Hải Ngân Đinh" userId="b56d41eb1ff6fed2" providerId="LiveId" clId="{4AB12D76-5F5A-4A4B-AD08-FA012C0478A3}" dt="2022-12-26T08:41:35.913" v="4039" actId="1035"/>
          <ac:cxnSpMkLst>
            <pc:docMk/>
            <pc:sldMk cId="1530095095" sldId="293"/>
            <ac:cxnSpMk id="7" creationId="{25E3C7D0-14E0-7CEC-EAE3-1062A474FB9A}"/>
          </ac:cxnSpMkLst>
        </pc:cxnChg>
        <pc:cxnChg chg="add mod">
          <ac:chgData name="Hải Ngân Đinh" userId="b56d41eb1ff6fed2" providerId="LiveId" clId="{4AB12D76-5F5A-4A4B-AD08-FA012C0478A3}" dt="2022-12-26T08:41:35.913" v="4039" actId="1035"/>
          <ac:cxnSpMkLst>
            <pc:docMk/>
            <pc:sldMk cId="1530095095" sldId="293"/>
            <ac:cxnSpMk id="8" creationId="{577D6546-B182-4850-3185-BFE039A97CE1}"/>
          </ac:cxnSpMkLst>
        </pc:cxnChg>
        <pc:cxnChg chg="add mod">
          <ac:chgData name="Hải Ngân Đinh" userId="b56d41eb1ff6fed2" providerId="LiveId" clId="{4AB12D76-5F5A-4A4B-AD08-FA012C0478A3}" dt="2022-12-26T08:41:35.913" v="4039" actId="1035"/>
          <ac:cxnSpMkLst>
            <pc:docMk/>
            <pc:sldMk cId="1530095095" sldId="293"/>
            <ac:cxnSpMk id="9" creationId="{FF119454-B2DA-FAE9-20CA-45F047A7CD15}"/>
          </ac:cxnSpMkLst>
        </pc:cxnChg>
        <pc:cxnChg chg="del">
          <ac:chgData name="Hải Ngân Đinh" userId="b56d41eb1ff6fed2" providerId="LiveId" clId="{4AB12D76-5F5A-4A4B-AD08-FA012C0478A3}" dt="2022-12-26T08:39:04.937" v="3910" actId="478"/>
          <ac:cxnSpMkLst>
            <pc:docMk/>
            <pc:sldMk cId="1530095095" sldId="293"/>
            <ac:cxnSpMk id="18" creationId="{EC04FBFB-DB58-DDE4-40A0-E1B0375D612E}"/>
          </ac:cxnSpMkLst>
        </pc:cxnChg>
        <pc:cxnChg chg="add mod">
          <ac:chgData name="Hải Ngân Đinh" userId="b56d41eb1ff6fed2" providerId="LiveId" clId="{4AB12D76-5F5A-4A4B-AD08-FA012C0478A3}" dt="2022-12-26T08:41:35.913" v="4039" actId="1035"/>
          <ac:cxnSpMkLst>
            <pc:docMk/>
            <pc:sldMk cId="1530095095" sldId="293"/>
            <ac:cxnSpMk id="40" creationId="{B8959562-151D-D978-92F3-BED04347287E}"/>
          </ac:cxnSpMkLst>
        </pc:cxnChg>
        <pc:cxnChg chg="add mod">
          <ac:chgData name="Hải Ngân Đinh" userId="b56d41eb1ff6fed2" providerId="LiveId" clId="{4AB12D76-5F5A-4A4B-AD08-FA012C0478A3}" dt="2022-12-26T08:41:35.913" v="4039" actId="1035"/>
          <ac:cxnSpMkLst>
            <pc:docMk/>
            <pc:sldMk cId="1530095095" sldId="293"/>
            <ac:cxnSpMk id="42" creationId="{E8C6A159-52B1-3FCE-A0AB-5801202E46F6}"/>
          </ac:cxnSpMkLst>
        </pc:cxnChg>
      </pc:sldChg>
      <pc:sldChg chg="modSp add del mod ord modTransition modAnim">
        <pc:chgData name="Hải Ngân Đinh" userId="b56d41eb1ff6fed2" providerId="LiveId" clId="{4AB12D76-5F5A-4A4B-AD08-FA012C0478A3}" dt="2022-12-26T10:13:46.935" v="13633"/>
        <pc:sldMkLst>
          <pc:docMk/>
          <pc:sldMk cId="3760047430" sldId="294"/>
        </pc:sldMkLst>
        <pc:spChg chg="mod">
          <ac:chgData name="Hải Ngân Đinh" userId="b56d41eb1ff6fed2" providerId="LiveId" clId="{4AB12D76-5F5A-4A4B-AD08-FA012C0478A3}" dt="2022-12-26T08:48:36.058" v="4931" actId="20577"/>
          <ac:spMkLst>
            <pc:docMk/>
            <pc:sldMk cId="3760047430" sldId="294"/>
            <ac:spMk id="8" creationId="{9CD4DC92-A4A4-D6FB-1BCA-32E672A9D7EC}"/>
          </ac:spMkLst>
        </pc:spChg>
        <pc:spChg chg="mod">
          <ac:chgData name="Hải Ngân Đinh" userId="b56d41eb1ff6fed2" providerId="LiveId" clId="{4AB12D76-5F5A-4A4B-AD08-FA012C0478A3}" dt="2022-12-26T08:48:38.234" v="4941" actId="20577"/>
          <ac:spMkLst>
            <pc:docMk/>
            <pc:sldMk cId="3760047430" sldId="294"/>
            <ac:spMk id="10" creationId="{8D4D5C8C-ABE3-465F-C0B1-27EE3B850244}"/>
          </ac:spMkLst>
        </pc:spChg>
      </pc:sldChg>
      <pc:sldChg chg="modSp add del mod ord modTransition modAnim">
        <pc:chgData name="Hải Ngân Đinh" userId="b56d41eb1ff6fed2" providerId="LiveId" clId="{4AB12D76-5F5A-4A4B-AD08-FA012C0478A3}" dt="2022-12-26T10:15:30.503" v="13677"/>
        <pc:sldMkLst>
          <pc:docMk/>
          <pc:sldMk cId="4246527069" sldId="295"/>
        </pc:sldMkLst>
        <pc:spChg chg="mod">
          <ac:chgData name="Hải Ngân Đinh" userId="b56d41eb1ff6fed2" providerId="LiveId" clId="{4AB12D76-5F5A-4A4B-AD08-FA012C0478A3}" dt="2022-12-26T09:03:03.734" v="6395" actId="20577"/>
          <ac:spMkLst>
            <pc:docMk/>
            <pc:sldMk cId="4246527069" sldId="295"/>
            <ac:spMk id="8" creationId="{9CD4DC92-A4A4-D6FB-1BCA-32E672A9D7EC}"/>
          </ac:spMkLst>
        </pc:spChg>
        <pc:spChg chg="mod">
          <ac:chgData name="Hải Ngân Đinh" userId="b56d41eb1ff6fed2" providerId="LiveId" clId="{4AB12D76-5F5A-4A4B-AD08-FA012C0478A3}" dt="2022-12-26T09:03:15.060" v="6427" actId="1076"/>
          <ac:spMkLst>
            <pc:docMk/>
            <pc:sldMk cId="4246527069" sldId="295"/>
            <ac:spMk id="10" creationId="{8D4D5C8C-ABE3-465F-C0B1-27EE3B850244}"/>
          </ac:spMkLst>
        </pc:spChg>
      </pc:sldChg>
      <pc:sldChg chg="modSp add del mod ord modTransition modAnim">
        <pc:chgData name="Hải Ngân Đinh" userId="b56d41eb1ff6fed2" providerId="LiveId" clId="{4AB12D76-5F5A-4A4B-AD08-FA012C0478A3}" dt="2022-12-26T10:16:07.676" v="13690"/>
        <pc:sldMkLst>
          <pc:docMk/>
          <pc:sldMk cId="1723412335" sldId="296"/>
        </pc:sldMkLst>
        <pc:spChg chg="mod">
          <ac:chgData name="Hải Ngân Đinh" userId="b56d41eb1ff6fed2" providerId="LiveId" clId="{4AB12D76-5F5A-4A4B-AD08-FA012C0478A3}" dt="2022-12-26T09:09:07.668" v="7614" actId="20577"/>
          <ac:spMkLst>
            <pc:docMk/>
            <pc:sldMk cId="1723412335" sldId="296"/>
            <ac:spMk id="8" creationId="{9CD4DC92-A4A4-D6FB-1BCA-32E672A9D7EC}"/>
          </ac:spMkLst>
        </pc:spChg>
        <pc:spChg chg="mod">
          <ac:chgData name="Hải Ngân Đinh" userId="b56d41eb1ff6fed2" providerId="LiveId" clId="{4AB12D76-5F5A-4A4B-AD08-FA012C0478A3}" dt="2022-12-26T09:09:14.693" v="7629" actId="1076"/>
          <ac:spMkLst>
            <pc:docMk/>
            <pc:sldMk cId="1723412335" sldId="296"/>
            <ac:spMk id="10" creationId="{8D4D5C8C-ABE3-465F-C0B1-27EE3B850244}"/>
          </ac:spMkLst>
        </pc:spChg>
      </pc:sldChg>
      <pc:sldChg chg="modSp add del mod modTransition modAnim">
        <pc:chgData name="Hải Ngân Đinh" userId="b56d41eb1ff6fed2" providerId="LiveId" clId="{4AB12D76-5F5A-4A4B-AD08-FA012C0478A3}" dt="2022-12-27T00:52:08.901" v="13748"/>
        <pc:sldMkLst>
          <pc:docMk/>
          <pc:sldMk cId="1310237481" sldId="297"/>
        </pc:sldMkLst>
        <pc:spChg chg="mod">
          <ac:chgData name="Hải Ngân Đinh" userId="b56d41eb1ff6fed2" providerId="LiveId" clId="{4AB12D76-5F5A-4A4B-AD08-FA012C0478A3}" dt="2022-12-26T09:42:30.327" v="11373" actId="1076"/>
          <ac:spMkLst>
            <pc:docMk/>
            <pc:sldMk cId="1310237481" sldId="297"/>
            <ac:spMk id="22" creationId="{C3DA7008-6E0E-02BE-1478-A658409732E1}"/>
          </ac:spMkLst>
        </pc:spChg>
        <pc:spChg chg="mod">
          <ac:chgData name="Hải Ngân Đinh" userId="b56d41eb1ff6fed2" providerId="LiveId" clId="{4AB12D76-5F5A-4A4B-AD08-FA012C0478A3}" dt="2022-12-26T09:42:30.327" v="11373" actId="1076"/>
          <ac:spMkLst>
            <pc:docMk/>
            <pc:sldMk cId="1310237481" sldId="297"/>
            <ac:spMk id="23" creationId="{90527DC6-CAE7-D103-FA79-81445F370AC9}"/>
          </ac:spMkLst>
        </pc:spChg>
        <pc:spChg chg="mod">
          <ac:chgData name="Hải Ngân Đinh" userId="b56d41eb1ff6fed2" providerId="LiveId" clId="{4AB12D76-5F5A-4A4B-AD08-FA012C0478A3}" dt="2022-12-26T09:42:30.327" v="11373" actId="1076"/>
          <ac:spMkLst>
            <pc:docMk/>
            <pc:sldMk cId="1310237481" sldId="297"/>
            <ac:spMk id="25" creationId="{7A536317-5CDC-EF7C-3617-ADDF940E53AE}"/>
          </ac:spMkLst>
        </pc:spChg>
        <pc:spChg chg="mod">
          <ac:chgData name="Hải Ngân Đinh" userId="b56d41eb1ff6fed2" providerId="LiveId" clId="{4AB12D76-5F5A-4A4B-AD08-FA012C0478A3}" dt="2022-12-26T09:42:30.327" v="11373" actId="1076"/>
          <ac:spMkLst>
            <pc:docMk/>
            <pc:sldMk cId="1310237481" sldId="297"/>
            <ac:spMk id="27" creationId="{ACBF2460-3D73-1C54-0BBC-4B3EDE52F916}"/>
          </ac:spMkLst>
        </pc:spChg>
        <pc:cxnChg chg="mod">
          <ac:chgData name="Hải Ngân Đinh" userId="b56d41eb1ff6fed2" providerId="LiveId" clId="{4AB12D76-5F5A-4A4B-AD08-FA012C0478A3}" dt="2022-12-26T09:42:30.327" v="11373" actId="1076"/>
          <ac:cxnSpMkLst>
            <pc:docMk/>
            <pc:sldMk cId="1310237481" sldId="297"/>
            <ac:cxnSpMk id="24" creationId="{F49B8CCD-CF67-1632-72FE-6C768D734973}"/>
          </ac:cxnSpMkLst>
        </pc:cxnChg>
      </pc:sldChg>
      <pc:sldChg chg="modSp add del mod ord modTransition modAnim">
        <pc:chgData name="Hải Ngân Đinh" userId="b56d41eb1ff6fed2" providerId="LiveId" clId="{4AB12D76-5F5A-4A4B-AD08-FA012C0478A3}" dt="2022-12-27T00:51:48.824" v="13743"/>
        <pc:sldMkLst>
          <pc:docMk/>
          <pc:sldMk cId="1478310710" sldId="298"/>
        </pc:sldMkLst>
        <pc:spChg chg="mod">
          <ac:chgData name="Hải Ngân Đinh" userId="b56d41eb1ff6fed2" providerId="LiveId" clId="{4AB12D76-5F5A-4A4B-AD08-FA012C0478A3}" dt="2022-12-26T09:43:25.485" v="11377" actId="20577"/>
          <ac:spMkLst>
            <pc:docMk/>
            <pc:sldMk cId="1478310710" sldId="298"/>
            <ac:spMk id="22" creationId="{C3DA7008-6E0E-02BE-1478-A658409732E1}"/>
          </ac:spMkLst>
        </pc:spChg>
        <pc:spChg chg="mod">
          <ac:chgData name="Hải Ngân Đinh" userId="b56d41eb1ff6fed2" providerId="LiveId" clId="{4AB12D76-5F5A-4A4B-AD08-FA012C0478A3}" dt="2022-12-26T09:43:37.761" v="11392" actId="20577"/>
          <ac:spMkLst>
            <pc:docMk/>
            <pc:sldMk cId="1478310710" sldId="298"/>
            <ac:spMk id="27" creationId="{ACBF2460-3D73-1C54-0BBC-4B3EDE52F916}"/>
          </ac:spMkLst>
        </pc:spChg>
      </pc:sldChg>
      <pc:sldChg chg="modSp add del mod ord modTransition modAnim">
        <pc:chgData name="Hải Ngân Đinh" userId="b56d41eb1ff6fed2" providerId="LiveId" clId="{4AB12D76-5F5A-4A4B-AD08-FA012C0478A3}" dt="2022-12-27T00:52:40.751" v="13755"/>
        <pc:sldMkLst>
          <pc:docMk/>
          <pc:sldMk cId="1505212436" sldId="299"/>
        </pc:sldMkLst>
        <pc:spChg chg="mod">
          <ac:chgData name="Hải Ngân Đinh" userId="b56d41eb1ff6fed2" providerId="LiveId" clId="{4AB12D76-5F5A-4A4B-AD08-FA012C0478A3}" dt="2022-12-26T09:44:57.660" v="11729" actId="1076"/>
          <ac:spMkLst>
            <pc:docMk/>
            <pc:sldMk cId="1505212436" sldId="299"/>
            <ac:spMk id="22" creationId="{C3DA7008-6E0E-02BE-1478-A658409732E1}"/>
          </ac:spMkLst>
        </pc:spChg>
        <pc:spChg chg="mod">
          <ac:chgData name="Hải Ngân Đinh" userId="b56d41eb1ff6fed2" providerId="LiveId" clId="{4AB12D76-5F5A-4A4B-AD08-FA012C0478A3}" dt="2022-12-26T09:44:57.660" v="11729" actId="1076"/>
          <ac:spMkLst>
            <pc:docMk/>
            <pc:sldMk cId="1505212436" sldId="299"/>
            <ac:spMk id="23" creationId="{90527DC6-CAE7-D103-FA79-81445F370AC9}"/>
          </ac:spMkLst>
        </pc:spChg>
        <pc:spChg chg="mod">
          <ac:chgData name="Hải Ngân Đinh" userId="b56d41eb1ff6fed2" providerId="LiveId" clId="{4AB12D76-5F5A-4A4B-AD08-FA012C0478A3}" dt="2022-12-26T09:44:57.660" v="11729" actId="1076"/>
          <ac:spMkLst>
            <pc:docMk/>
            <pc:sldMk cId="1505212436" sldId="299"/>
            <ac:spMk id="25" creationId="{7A536317-5CDC-EF7C-3617-ADDF940E53AE}"/>
          </ac:spMkLst>
        </pc:spChg>
        <pc:spChg chg="mod">
          <ac:chgData name="Hải Ngân Đinh" userId="b56d41eb1ff6fed2" providerId="LiveId" clId="{4AB12D76-5F5A-4A4B-AD08-FA012C0478A3}" dt="2022-12-26T09:44:57.660" v="11729" actId="1076"/>
          <ac:spMkLst>
            <pc:docMk/>
            <pc:sldMk cId="1505212436" sldId="299"/>
            <ac:spMk id="27" creationId="{ACBF2460-3D73-1C54-0BBC-4B3EDE52F916}"/>
          </ac:spMkLst>
        </pc:spChg>
        <pc:cxnChg chg="mod">
          <ac:chgData name="Hải Ngân Đinh" userId="b56d41eb1ff6fed2" providerId="LiveId" clId="{4AB12D76-5F5A-4A4B-AD08-FA012C0478A3}" dt="2022-12-26T09:44:57.660" v="11729" actId="1076"/>
          <ac:cxnSpMkLst>
            <pc:docMk/>
            <pc:sldMk cId="1505212436" sldId="299"/>
            <ac:cxnSpMk id="24" creationId="{F49B8CCD-CF67-1632-72FE-6C768D734973}"/>
          </ac:cxnSpMkLst>
        </pc:cxnChg>
      </pc:sldChg>
      <pc:sldChg chg="addSp delSp modSp add del mod ord modTransition modAnim">
        <pc:chgData name="Hải Ngân Đinh" userId="b56d41eb1ff6fed2" providerId="LiveId" clId="{4AB12D76-5F5A-4A4B-AD08-FA012C0478A3}" dt="2022-12-27T00:54:22.600" v="13781"/>
        <pc:sldMkLst>
          <pc:docMk/>
          <pc:sldMk cId="1728838263" sldId="300"/>
        </pc:sldMkLst>
        <pc:spChg chg="mod">
          <ac:chgData name="Hải Ngân Đinh" userId="b56d41eb1ff6fed2" providerId="LiveId" clId="{4AB12D76-5F5A-4A4B-AD08-FA012C0478A3}" dt="2022-12-27T00:53:04.002" v="13756" actId="165"/>
          <ac:spMkLst>
            <pc:docMk/>
            <pc:sldMk cId="1728838263" sldId="300"/>
            <ac:spMk id="12" creationId="{DA647E72-BBDF-CA92-5D70-3A84C9E227E4}"/>
          </ac:spMkLst>
        </pc:spChg>
        <pc:spChg chg="mod">
          <ac:chgData name="Hải Ngân Đinh" userId="b56d41eb1ff6fed2" providerId="LiveId" clId="{4AB12D76-5F5A-4A4B-AD08-FA012C0478A3}" dt="2022-12-27T00:53:04.002" v="13756" actId="165"/>
          <ac:spMkLst>
            <pc:docMk/>
            <pc:sldMk cId="1728838263" sldId="300"/>
            <ac:spMk id="13" creationId="{C553A4F1-2F39-4963-046E-DFBC1F0EF2D0}"/>
          </ac:spMkLst>
        </pc:spChg>
        <pc:spChg chg="mod topLvl">
          <ac:chgData name="Hải Ngân Đinh" userId="b56d41eb1ff6fed2" providerId="LiveId" clId="{4AB12D76-5F5A-4A4B-AD08-FA012C0478A3}" dt="2022-12-27T00:53:04.002" v="13756" actId="165"/>
          <ac:spMkLst>
            <pc:docMk/>
            <pc:sldMk cId="1728838263" sldId="300"/>
            <ac:spMk id="14" creationId="{681FB05C-FB10-4BE8-F8A4-8A12F9D49703}"/>
          </ac:spMkLst>
        </pc:spChg>
        <pc:grpChg chg="mod">
          <ac:chgData name="Hải Ngân Đinh" userId="b56d41eb1ff6fed2" providerId="LiveId" clId="{4AB12D76-5F5A-4A4B-AD08-FA012C0478A3}" dt="2022-12-26T09:51:48.624" v="11848" actId="1036"/>
          <ac:grpSpMkLst>
            <pc:docMk/>
            <pc:sldMk cId="1728838263" sldId="300"/>
            <ac:grpSpMk id="6" creationId="{5A779C8A-BC16-258A-F85C-C3B6C0F61368}"/>
          </ac:grpSpMkLst>
        </pc:grpChg>
        <pc:grpChg chg="del mod">
          <ac:chgData name="Hải Ngân Đinh" userId="b56d41eb1ff6fed2" providerId="LiveId" clId="{4AB12D76-5F5A-4A4B-AD08-FA012C0478A3}" dt="2022-12-27T00:53:04.002" v="13756" actId="165"/>
          <ac:grpSpMkLst>
            <pc:docMk/>
            <pc:sldMk cId="1728838263" sldId="300"/>
            <ac:grpSpMk id="9" creationId="{8253E00A-8378-825B-8E78-2A8E5FE11FCE}"/>
          </ac:grpSpMkLst>
        </pc:grpChg>
        <pc:grpChg chg="del">
          <ac:chgData name="Hải Ngân Đinh" userId="b56d41eb1ff6fed2" providerId="LiveId" clId="{4AB12D76-5F5A-4A4B-AD08-FA012C0478A3}" dt="2022-12-26T09:50:48.832" v="11785" actId="478"/>
          <ac:grpSpMkLst>
            <pc:docMk/>
            <pc:sldMk cId="1728838263" sldId="300"/>
            <ac:grpSpMk id="10" creationId="{521B9CD8-04E7-5181-7270-B2257552C1DE}"/>
          </ac:grpSpMkLst>
        </pc:grpChg>
        <pc:grpChg chg="mod topLvl">
          <ac:chgData name="Hải Ngân Đinh" userId="b56d41eb1ff6fed2" providerId="LiveId" clId="{4AB12D76-5F5A-4A4B-AD08-FA012C0478A3}" dt="2022-12-27T00:53:04.002" v="13756" actId="165"/>
          <ac:grpSpMkLst>
            <pc:docMk/>
            <pc:sldMk cId="1728838263" sldId="300"/>
            <ac:grpSpMk id="11" creationId="{3B1F0E4E-235B-6B52-372B-86590381AC46}"/>
          </ac:grpSpMkLst>
        </pc:grpChg>
        <pc:picChg chg="add mod">
          <ac:chgData name="Hải Ngân Đinh" userId="b56d41eb1ff6fed2" providerId="LiveId" clId="{4AB12D76-5F5A-4A4B-AD08-FA012C0478A3}" dt="2022-12-26T09:51:31.265" v="11825" actId="1076"/>
          <ac:picMkLst>
            <pc:docMk/>
            <pc:sldMk cId="1728838263" sldId="300"/>
            <ac:picMk id="3" creationId="{DE5CD9AC-3E09-9CC3-391C-4FA11875330E}"/>
          </ac:picMkLst>
        </pc:picChg>
        <pc:cxnChg chg="del">
          <ac:chgData name="Hải Ngân Đinh" userId="b56d41eb1ff6fed2" providerId="LiveId" clId="{4AB12D76-5F5A-4A4B-AD08-FA012C0478A3}" dt="2022-12-26T09:50:48.832" v="11785" actId="478"/>
          <ac:cxnSpMkLst>
            <pc:docMk/>
            <pc:sldMk cId="1728838263" sldId="300"/>
            <ac:cxnSpMk id="15" creationId="{2F7C3E5E-BC8C-2DAA-4466-9507751B7639}"/>
          </ac:cxnSpMkLst>
        </pc:cxnChg>
      </pc:sldChg>
      <pc:sldChg chg="modSp add del mod modTransition modAnim">
        <pc:chgData name="Hải Ngân Đinh" userId="b56d41eb1ff6fed2" providerId="LiveId" clId="{4AB12D76-5F5A-4A4B-AD08-FA012C0478A3}" dt="2022-12-27T00:53:45.577" v="13768"/>
        <pc:sldMkLst>
          <pc:docMk/>
          <pc:sldMk cId="3211964823" sldId="301"/>
        </pc:sldMkLst>
        <pc:spChg chg="mod">
          <ac:chgData name="Hải Ngân Đinh" userId="b56d41eb1ff6fed2" providerId="LiveId" clId="{4AB12D76-5F5A-4A4B-AD08-FA012C0478A3}" dt="2022-12-26T09:53:41.980" v="11896" actId="1076"/>
          <ac:spMkLst>
            <pc:docMk/>
            <pc:sldMk cId="3211964823" sldId="301"/>
            <ac:spMk id="4" creationId="{38388454-83F2-5031-F95E-CECDEB01D710}"/>
          </ac:spMkLst>
        </pc:spChg>
        <pc:spChg chg="mod">
          <ac:chgData name="Hải Ngân Đinh" userId="b56d41eb1ff6fed2" providerId="LiveId" clId="{4AB12D76-5F5A-4A4B-AD08-FA012C0478A3}" dt="2022-12-26T09:53:41.980" v="11896" actId="1076"/>
          <ac:spMkLst>
            <pc:docMk/>
            <pc:sldMk cId="3211964823" sldId="301"/>
            <ac:spMk id="7" creationId="{2C6449C3-070F-F177-89D7-0F525B85F9BD}"/>
          </ac:spMkLst>
        </pc:spChg>
        <pc:cxnChg chg="mod">
          <ac:chgData name="Hải Ngân Đinh" userId="b56d41eb1ff6fed2" providerId="LiveId" clId="{4AB12D76-5F5A-4A4B-AD08-FA012C0478A3}" dt="2022-12-26T09:53:41.980" v="11896" actId="1076"/>
          <ac:cxnSpMkLst>
            <pc:docMk/>
            <pc:sldMk cId="3211964823" sldId="301"/>
            <ac:cxnSpMk id="5" creationId="{28C57F03-3383-8C66-0E69-323BDAA03DA7}"/>
          </ac:cxnSpMkLst>
        </pc:cxnChg>
      </pc:sldChg>
      <pc:sldChg chg="modSp add mod modTransition">
        <pc:chgData name="Hải Ngân Đinh" userId="b56d41eb1ff6fed2" providerId="LiveId" clId="{4AB12D76-5F5A-4A4B-AD08-FA012C0478A3}" dt="2022-12-26T10:07:53.796" v="13520"/>
        <pc:sldMkLst>
          <pc:docMk/>
          <pc:sldMk cId="1814999566" sldId="302"/>
        </pc:sldMkLst>
        <pc:spChg chg="mod">
          <ac:chgData name="Hải Ngân Đinh" userId="b56d41eb1ff6fed2" providerId="LiveId" clId="{4AB12D76-5F5A-4A4B-AD08-FA012C0478A3}" dt="2022-12-26T09:54:04.631" v="11904" actId="1076"/>
          <ac:spMkLst>
            <pc:docMk/>
            <pc:sldMk cId="1814999566" sldId="302"/>
            <ac:spMk id="4" creationId="{38388454-83F2-5031-F95E-CECDEB01D710}"/>
          </ac:spMkLst>
        </pc:spChg>
        <pc:spChg chg="mod">
          <ac:chgData name="Hải Ngân Đinh" userId="b56d41eb1ff6fed2" providerId="LiveId" clId="{4AB12D76-5F5A-4A4B-AD08-FA012C0478A3}" dt="2022-12-26T09:54:45.891" v="11941" actId="20577"/>
          <ac:spMkLst>
            <pc:docMk/>
            <pc:sldMk cId="1814999566" sldId="302"/>
            <ac:spMk id="7" creationId="{2C6449C3-070F-F177-89D7-0F525B85F9BD}"/>
          </ac:spMkLst>
        </pc:spChg>
        <pc:cxnChg chg="mod">
          <ac:chgData name="Hải Ngân Đinh" userId="b56d41eb1ff6fed2" providerId="LiveId" clId="{4AB12D76-5F5A-4A4B-AD08-FA012C0478A3}" dt="2022-12-26T09:54:04.631" v="11904" actId="1076"/>
          <ac:cxnSpMkLst>
            <pc:docMk/>
            <pc:sldMk cId="1814999566" sldId="302"/>
            <ac:cxnSpMk id="5" creationId="{28C57F03-3383-8C66-0E69-323BDAA03DA7}"/>
          </ac:cxnSpMkLst>
        </pc:cxnChg>
      </pc:sldChg>
      <pc:sldChg chg="del modAnim">
        <pc:chgData name="Hải Ngân Đinh" userId="b56d41eb1ff6fed2" providerId="LiveId" clId="{4AB12D76-5F5A-4A4B-AD08-FA012C0478A3}" dt="2022-12-27T00:53:57.429" v="13772"/>
        <pc:sldMkLst>
          <pc:docMk/>
          <pc:sldMk cId="1814999566" sldId="302"/>
        </pc:sldMkLst>
      </pc:sldChg>
      <pc:sldChg chg="modSp add del mod ord modTransition modAnim">
        <pc:chgData name="Hải Ngân Đinh" userId="b56d41eb1ff6fed2" providerId="LiveId" clId="{4AB12D76-5F5A-4A4B-AD08-FA012C0478A3}" dt="2022-12-27T00:54:08.316" v="13776"/>
        <pc:sldMkLst>
          <pc:docMk/>
          <pc:sldMk cId="480289098" sldId="303"/>
        </pc:sldMkLst>
        <pc:spChg chg="mod">
          <ac:chgData name="Hải Ngân Đinh" userId="b56d41eb1ff6fed2" providerId="LiveId" clId="{4AB12D76-5F5A-4A4B-AD08-FA012C0478A3}" dt="2022-12-26T09:56:00.481" v="11998" actId="1076"/>
          <ac:spMkLst>
            <pc:docMk/>
            <pc:sldMk cId="480289098" sldId="303"/>
            <ac:spMk id="4" creationId="{38388454-83F2-5031-F95E-CECDEB01D710}"/>
          </ac:spMkLst>
        </pc:spChg>
        <pc:spChg chg="mod">
          <ac:chgData name="Hải Ngân Đinh" userId="b56d41eb1ff6fed2" providerId="LiveId" clId="{4AB12D76-5F5A-4A4B-AD08-FA012C0478A3}" dt="2022-12-26T09:56:04.516" v="11999" actId="948"/>
          <ac:spMkLst>
            <pc:docMk/>
            <pc:sldMk cId="480289098" sldId="303"/>
            <ac:spMk id="7" creationId="{2C6449C3-070F-F177-89D7-0F525B85F9BD}"/>
          </ac:spMkLst>
        </pc:spChg>
        <pc:cxnChg chg="mod">
          <ac:chgData name="Hải Ngân Đinh" userId="b56d41eb1ff6fed2" providerId="LiveId" clId="{4AB12D76-5F5A-4A4B-AD08-FA012C0478A3}" dt="2022-12-26T09:56:00.481" v="11998" actId="1076"/>
          <ac:cxnSpMkLst>
            <pc:docMk/>
            <pc:sldMk cId="480289098" sldId="303"/>
            <ac:cxnSpMk id="5" creationId="{28C57F03-3383-8C66-0E69-323BDAA03DA7}"/>
          </ac:cxnSpMkLst>
        </pc:cxnChg>
      </pc:sldChg>
      <pc:sldChg chg="addSp delSp modSp add del mod ord modTransition modAnim">
        <pc:chgData name="Hải Ngân Đinh" userId="b56d41eb1ff6fed2" providerId="LiveId" clId="{4AB12D76-5F5A-4A4B-AD08-FA012C0478A3}" dt="2022-12-27T00:55:05.679" v="13794"/>
        <pc:sldMkLst>
          <pc:docMk/>
          <pc:sldMk cId="3236391134" sldId="304"/>
        </pc:sldMkLst>
        <pc:spChg chg="mod">
          <ac:chgData name="Hải Ngân Đinh" userId="b56d41eb1ff6fed2" providerId="LiveId" clId="{4AB12D76-5F5A-4A4B-AD08-FA012C0478A3}" dt="2022-12-27T00:54:16.984" v="13779" actId="165"/>
          <ac:spMkLst>
            <pc:docMk/>
            <pc:sldMk cId="3236391134" sldId="304"/>
            <ac:spMk id="12" creationId="{DA647E72-BBDF-CA92-5D70-3A84C9E227E4}"/>
          </ac:spMkLst>
        </pc:spChg>
        <pc:spChg chg="mod">
          <ac:chgData name="Hải Ngân Đinh" userId="b56d41eb1ff6fed2" providerId="LiveId" clId="{4AB12D76-5F5A-4A4B-AD08-FA012C0478A3}" dt="2022-12-27T00:54:16.984" v="13779" actId="165"/>
          <ac:spMkLst>
            <pc:docMk/>
            <pc:sldMk cId="3236391134" sldId="304"/>
            <ac:spMk id="13" creationId="{C553A4F1-2F39-4963-046E-DFBC1F0EF2D0}"/>
          </ac:spMkLst>
        </pc:spChg>
        <pc:spChg chg="mod topLvl">
          <ac:chgData name="Hải Ngân Đinh" userId="b56d41eb1ff6fed2" providerId="LiveId" clId="{4AB12D76-5F5A-4A4B-AD08-FA012C0478A3}" dt="2022-12-27T00:54:16.984" v="13779" actId="165"/>
          <ac:spMkLst>
            <pc:docMk/>
            <pc:sldMk cId="3236391134" sldId="304"/>
            <ac:spMk id="14" creationId="{681FB05C-FB10-4BE8-F8A4-8A12F9D49703}"/>
          </ac:spMkLst>
        </pc:spChg>
        <pc:grpChg chg="mod">
          <ac:chgData name="Hải Ngân Đinh" userId="b56d41eb1ff6fed2" providerId="LiveId" clId="{4AB12D76-5F5A-4A4B-AD08-FA012C0478A3}" dt="2022-12-26T09:58:37.849" v="12228" actId="1076"/>
          <ac:grpSpMkLst>
            <pc:docMk/>
            <pc:sldMk cId="3236391134" sldId="304"/>
            <ac:grpSpMk id="6" creationId="{5A779C8A-BC16-258A-F85C-C3B6C0F61368}"/>
          </ac:grpSpMkLst>
        </pc:grpChg>
        <pc:grpChg chg="del mod">
          <ac:chgData name="Hải Ngân Đinh" userId="b56d41eb1ff6fed2" providerId="LiveId" clId="{4AB12D76-5F5A-4A4B-AD08-FA012C0478A3}" dt="2022-12-27T00:54:16.984" v="13779" actId="165"/>
          <ac:grpSpMkLst>
            <pc:docMk/>
            <pc:sldMk cId="3236391134" sldId="304"/>
            <ac:grpSpMk id="9" creationId="{8253E00A-8378-825B-8E78-2A8E5FE11FCE}"/>
          </ac:grpSpMkLst>
        </pc:grpChg>
        <pc:grpChg chg="mod topLvl">
          <ac:chgData name="Hải Ngân Đinh" userId="b56d41eb1ff6fed2" providerId="LiveId" clId="{4AB12D76-5F5A-4A4B-AD08-FA012C0478A3}" dt="2022-12-27T00:54:16.984" v="13779" actId="165"/>
          <ac:grpSpMkLst>
            <pc:docMk/>
            <pc:sldMk cId="3236391134" sldId="304"/>
            <ac:grpSpMk id="11" creationId="{3B1F0E4E-235B-6B52-372B-86590381AC46}"/>
          </ac:grpSpMkLst>
        </pc:grpChg>
        <pc:picChg chg="del mod">
          <ac:chgData name="Hải Ngân Đinh" userId="b56d41eb1ff6fed2" providerId="LiveId" clId="{4AB12D76-5F5A-4A4B-AD08-FA012C0478A3}" dt="2022-12-26T09:59:20.871" v="12235" actId="478"/>
          <ac:picMkLst>
            <pc:docMk/>
            <pc:sldMk cId="3236391134" sldId="304"/>
            <ac:picMk id="3" creationId="{DE5CD9AC-3E09-9CC3-391C-4FA11875330E}"/>
          </ac:picMkLst>
        </pc:picChg>
        <pc:picChg chg="add mod">
          <ac:chgData name="Hải Ngân Đinh" userId="b56d41eb1ff6fed2" providerId="LiveId" clId="{4AB12D76-5F5A-4A4B-AD08-FA012C0478A3}" dt="2022-12-26T09:59:30.563" v="12240" actId="1076"/>
          <ac:picMkLst>
            <pc:docMk/>
            <pc:sldMk cId="3236391134" sldId="304"/>
            <ac:picMk id="4" creationId="{41BB5485-EEE8-A981-8BD1-9415EA8DC249}"/>
          </ac:picMkLst>
        </pc:picChg>
      </pc:sldChg>
      <pc:sldChg chg="delSp modSp add del mod ord modTransition delAnim modAnim">
        <pc:chgData name="Hải Ngân Đinh" userId="b56d41eb1ff6fed2" providerId="LiveId" clId="{4AB12D76-5F5A-4A4B-AD08-FA012C0478A3}" dt="2022-12-27T01:01:21.979" v="13823" actId="12"/>
        <pc:sldMkLst>
          <pc:docMk/>
          <pc:sldMk cId="2518632778" sldId="305"/>
        </pc:sldMkLst>
        <pc:spChg chg="mod">
          <ac:chgData name="Hải Ngân Đinh" userId="b56d41eb1ff6fed2" providerId="LiveId" clId="{4AB12D76-5F5A-4A4B-AD08-FA012C0478A3}" dt="2022-12-26T10:03:50.226" v="12682" actId="20577"/>
          <ac:spMkLst>
            <pc:docMk/>
            <pc:sldMk cId="2518632778" sldId="305"/>
            <ac:spMk id="7" creationId="{04A15152-DE08-2DF6-CC2C-3A440B50A1CC}"/>
          </ac:spMkLst>
        </pc:spChg>
        <pc:spChg chg="mod">
          <ac:chgData name="Hải Ngân Đinh" userId="b56d41eb1ff6fed2" providerId="LiveId" clId="{4AB12D76-5F5A-4A4B-AD08-FA012C0478A3}" dt="2022-12-26T10:05:30.241" v="13073" actId="14100"/>
          <ac:spMkLst>
            <pc:docMk/>
            <pc:sldMk cId="2518632778" sldId="305"/>
            <ac:spMk id="12" creationId="{DA647E72-BBDF-CA92-5D70-3A84C9E227E4}"/>
          </ac:spMkLst>
        </pc:spChg>
        <pc:spChg chg="mod">
          <ac:chgData name="Hải Ngân Đinh" userId="b56d41eb1ff6fed2" providerId="LiveId" clId="{4AB12D76-5F5A-4A4B-AD08-FA012C0478A3}" dt="2022-12-27T01:01:21.979" v="13823" actId="12"/>
          <ac:spMkLst>
            <pc:docMk/>
            <pc:sldMk cId="2518632778" sldId="305"/>
            <ac:spMk id="13" creationId="{C553A4F1-2F39-4963-046E-DFBC1F0EF2D0}"/>
          </ac:spMkLst>
        </pc:spChg>
        <pc:spChg chg="del topLvl">
          <ac:chgData name="Hải Ngân Đinh" userId="b56d41eb1ff6fed2" providerId="LiveId" clId="{4AB12D76-5F5A-4A4B-AD08-FA012C0478A3}" dt="2022-12-26T10:03:52.032" v="12683" actId="478"/>
          <ac:spMkLst>
            <pc:docMk/>
            <pc:sldMk cId="2518632778" sldId="305"/>
            <ac:spMk id="14" creationId="{681FB05C-FB10-4BE8-F8A4-8A12F9D49703}"/>
          </ac:spMkLst>
        </pc:spChg>
        <pc:grpChg chg="mod">
          <ac:chgData name="Hải Ngân Đinh" userId="b56d41eb1ff6fed2" providerId="LiveId" clId="{4AB12D76-5F5A-4A4B-AD08-FA012C0478A3}" dt="2022-12-26T10:04:46.168" v="12912" actId="1076"/>
          <ac:grpSpMkLst>
            <pc:docMk/>
            <pc:sldMk cId="2518632778" sldId="305"/>
            <ac:grpSpMk id="6" creationId="{5A779C8A-BC16-258A-F85C-C3B6C0F61368}"/>
          </ac:grpSpMkLst>
        </pc:grpChg>
        <pc:grpChg chg="del">
          <ac:chgData name="Hải Ngân Đinh" userId="b56d41eb1ff6fed2" providerId="LiveId" clId="{4AB12D76-5F5A-4A4B-AD08-FA012C0478A3}" dt="2022-12-26T10:03:52.032" v="12683" actId="478"/>
          <ac:grpSpMkLst>
            <pc:docMk/>
            <pc:sldMk cId="2518632778" sldId="305"/>
            <ac:grpSpMk id="9" creationId="{8253E00A-8378-825B-8E78-2A8E5FE11FCE}"/>
          </ac:grpSpMkLst>
        </pc:grpChg>
        <pc:grpChg chg="mod topLvl">
          <ac:chgData name="Hải Ngân Đinh" userId="b56d41eb1ff6fed2" providerId="LiveId" clId="{4AB12D76-5F5A-4A4B-AD08-FA012C0478A3}" dt="2022-12-26T10:04:46.168" v="12912" actId="1076"/>
          <ac:grpSpMkLst>
            <pc:docMk/>
            <pc:sldMk cId="2518632778" sldId="305"/>
            <ac:grpSpMk id="11" creationId="{3B1F0E4E-235B-6B52-372B-86590381AC46}"/>
          </ac:grpSpMkLst>
        </pc:grpChg>
      </pc:sldChg>
      <pc:sldChg chg="modSp add del mod modTransition modAnim">
        <pc:chgData name="Hải Ngân Đinh" userId="b56d41eb1ff6fed2" providerId="LiveId" clId="{4AB12D76-5F5A-4A4B-AD08-FA012C0478A3}" dt="2022-12-27T01:01:27.611" v="13824" actId="12"/>
        <pc:sldMkLst>
          <pc:docMk/>
          <pc:sldMk cId="243331626" sldId="306"/>
        </pc:sldMkLst>
        <pc:spChg chg="mod">
          <ac:chgData name="Hải Ngân Đinh" userId="b56d41eb1ff6fed2" providerId="LiveId" clId="{4AB12D76-5F5A-4A4B-AD08-FA012C0478A3}" dt="2022-12-26T10:05:46.891" v="13108" actId="1076"/>
          <ac:spMkLst>
            <pc:docMk/>
            <pc:sldMk cId="243331626" sldId="306"/>
            <ac:spMk id="7" creationId="{04A15152-DE08-2DF6-CC2C-3A440B50A1CC}"/>
          </ac:spMkLst>
        </pc:spChg>
        <pc:spChg chg="mod">
          <ac:chgData name="Hải Ngân Đinh" userId="b56d41eb1ff6fed2" providerId="LiveId" clId="{4AB12D76-5F5A-4A4B-AD08-FA012C0478A3}" dt="2022-12-27T01:01:27.611" v="13824" actId="12"/>
          <ac:spMkLst>
            <pc:docMk/>
            <pc:sldMk cId="243331626" sldId="306"/>
            <ac:spMk id="13" creationId="{C553A4F1-2F39-4963-046E-DFBC1F0EF2D0}"/>
          </ac:spMkLst>
        </pc:spChg>
      </pc:sldChg>
      <pc:sldMasterChg chg="modTransition delSldLayout modSldLayout">
        <pc:chgData name="Hải Ngân Đinh" userId="b56d41eb1ff6fed2" providerId="LiveId" clId="{4AB12D76-5F5A-4A4B-AD08-FA012C0478A3}" dt="2022-12-26T10:07:53.796" v="13520"/>
        <pc:sldMasterMkLst>
          <pc:docMk/>
          <pc:sldMasterMk cId="0" sldId="2147483673"/>
        </pc:sldMasterMkLst>
        <pc:sldLayoutChg chg="modTransition">
          <pc:chgData name="Hải Ngân Đinh" userId="b56d41eb1ff6fed2" providerId="LiveId" clId="{4AB12D76-5F5A-4A4B-AD08-FA012C0478A3}" dt="2022-12-26T10:07:53.796" v="13520"/>
          <pc:sldLayoutMkLst>
            <pc:docMk/>
            <pc:sldMasterMk cId="0" sldId="2147483673"/>
            <pc:sldLayoutMk cId="0" sldId="2147483648"/>
          </pc:sldLayoutMkLst>
        </pc:sldLayoutChg>
        <pc:sldLayoutChg chg="modTransition">
          <pc:chgData name="Hải Ngân Đinh" userId="b56d41eb1ff6fed2" providerId="LiveId" clId="{4AB12D76-5F5A-4A4B-AD08-FA012C0478A3}" dt="2022-12-26T10:07:53.796" v="13520"/>
          <pc:sldLayoutMkLst>
            <pc:docMk/>
            <pc:sldMasterMk cId="0" sldId="2147483673"/>
            <pc:sldLayoutMk cId="0" sldId="2147483649"/>
          </pc:sldLayoutMkLst>
        </pc:sldLayoutChg>
        <pc:sldLayoutChg chg="modTransition">
          <pc:chgData name="Hải Ngân Đinh" userId="b56d41eb1ff6fed2" providerId="LiveId" clId="{4AB12D76-5F5A-4A4B-AD08-FA012C0478A3}" dt="2022-12-26T10:07:53.796" v="13520"/>
          <pc:sldLayoutMkLst>
            <pc:docMk/>
            <pc:sldMasterMk cId="0" sldId="2147483673"/>
            <pc:sldLayoutMk cId="0" sldId="2147483650"/>
          </pc:sldLayoutMkLst>
        </pc:sldLayoutChg>
        <pc:sldLayoutChg chg="modTransition">
          <pc:chgData name="Hải Ngân Đinh" userId="b56d41eb1ff6fed2" providerId="LiveId" clId="{4AB12D76-5F5A-4A4B-AD08-FA012C0478A3}" dt="2022-12-26T10:07:53.796" v="13520"/>
          <pc:sldLayoutMkLst>
            <pc:docMk/>
            <pc:sldMasterMk cId="0" sldId="2147483673"/>
            <pc:sldLayoutMk cId="0" sldId="2147483651"/>
          </pc:sldLayoutMkLst>
        </pc:sldLayoutChg>
        <pc:sldLayoutChg chg="modTransition">
          <pc:chgData name="Hải Ngân Đinh" userId="b56d41eb1ff6fed2" providerId="LiveId" clId="{4AB12D76-5F5A-4A4B-AD08-FA012C0478A3}" dt="2022-12-26T10:07:53.796" v="13520"/>
          <pc:sldLayoutMkLst>
            <pc:docMk/>
            <pc:sldMasterMk cId="0" sldId="2147483673"/>
            <pc:sldLayoutMk cId="0" sldId="2147483652"/>
          </pc:sldLayoutMkLst>
        </pc:sldLayoutChg>
        <pc:sldLayoutChg chg="modTransition">
          <pc:chgData name="Hải Ngân Đinh" userId="b56d41eb1ff6fed2" providerId="LiveId" clId="{4AB12D76-5F5A-4A4B-AD08-FA012C0478A3}" dt="2022-12-26T10:07:53.796" v="13520"/>
          <pc:sldLayoutMkLst>
            <pc:docMk/>
            <pc:sldMasterMk cId="0" sldId="2147483673"/>
            <pc:sldLayoutMk cId="0" sldId="2147483653"/>
          </pc:sldLayoutMkLst>
        </pc:sldLayoutChg>
        <pc:sldLayoutChg chg="modTransition">
          <pc:chgData name="Hải Ngân Đinh" userId="b56d41eb1ff6fed2" providerId="LiveId" clId="{4AB12D76-5F5A-4A4B-AD08-FA012C0478A3}" dt="2022-12-26T10:07:53.796" v="13520"/>
          <pc:sldLayoutMkLst>
            <pc:docMk/>
            <pc:sldMasterMk cId="0" sldId="2147483673"/>
            <pc:sldLayoutMk cId="0" sldId="2147483654"/>
          </pc:sldLayoutMkLst>
        </pc:sldLayoutChg>
        <pc:sldLayoutChg chg="modTransition">
          <pc:chgData name="Hải Ngân Đinh" userId="b56d41eb1ff6fed2" providerId="LiveId" clId="{4AB12D76-5F5A-4A4B-AD08-FA012C0478A3}" dt="2022-12-26T10:07:53.796" v="13520"/>
          <pc:sldLayoutMkLst>
            <pc:docMk/>
            <pc:sldMasterMk cId="0" sldId="2147483673"/>
            <pc:sldLayoutMk cId="0" sldId="2147483655"/>
          </pc:sldLayoutMkLst>
        </pc:sldLayoutChg>
        <pc:sldLayoutChg chg="del">
          <pc:chgData name="Hải Ngân Đinh" userId="b56d41eb1ff6fed2" providerId="LiveId" clId="{4AB12D76-5F5A-4A4B-AD08-FA012C0478A3}" dt="2022-12-26T10:07:14.750" v="13468" actId="2696"/>
          <pc:sldLayoutMkLst>
            <pc:docMk/>
            <pc:sldMasterMk cId="0" sldId="2147483673"/>
            <pc:sldLayoutMk cId="0" sldId="2147483656"/>
          </pc:sldLayoutMkLst>
        </pc:sldLayoutChg>
        <pc:sldLayoutChg chg="modTransition">
          <pc:chgData name="Hải Ngân Đinh" userId="b56d41eb1ff6fed2" providerId="LiveId" clId="{4AB12D76-5F5A-4A4B-AD08-FA012C0478A3}" dt="2022-12-26T10:07:53.796" v="13520"/>
          <pc:sldLayoutMkLst>
            <pc:docMk/>
            <pc:sldMasterMk cId="0" sldId="2147483673"/>
            <pc:sldLayoutMk cId="0" sldId="2147483657"/>
          </pc:sldLayoutMkLst>
        </pc:sldLayoutChg>
        <pc:sldLayoutChg chg="modTransition">
          <pc:chgData name="Hải Ngân Đinh" userId="b56d41eb1ff6fed2" providerId="LiveId" clId="{4AB12D76-5F5A-4A4B-AD08-FA012C0478A3}" dt="2022-12-26T10:07:53.796" v="13520"/>
          <pc:sldLayoutMkLst>
            <pc:docMk/>
            <pc:sldMasterMk cId="0" sldId="2147483673"/>
            <pc:sldLayoutMk cId="0" sldId="2147483658"/>
          </pc:sldLayoutMkLst>
        </pc:sldLayoutChg>
        <pc:sldLayoutChg chg="modTransition">
          <pc:chgData name="Hải Ngân Đinh" userId="b56d41eb1ff6fed2" providerId="LiveId" clId="{4AB12D76-5F5A-4A4B-AD08-FA012C0478A3}" dt="2022-12-26T10:07:53.796" v="13520"/>
          <pc:sldLayoutMkLst>
            <pc:docMk/>
            <pc:sldMasterMk cId="0" sldId="2147483673"/>
            <pc:sldLayoutMk cId="0" sldId="2147483659"/>
          </pc:sldLayoutMkLst>
        </pc:sldLayoutChg>
        <pc:sldLayoutChg chg="modTransition">
          <pc:chgData name="Hải Ngân Đinh" userId="b56d41eb1ff6fed2" providerId="LiveId" clId="{4AB12D76-5F5A-4A4B-AD08-FA012C0478A3}" dt="2022-12-26T10:07:53.796" v="13520"/>
          <pc:sldLayoutMkLst>
            <pc:docMk/>
            <pc:sldMasterMk cId="0" sldId="2147483673"/>
            <pc:sldLayoutMk cId="0" sldId="2147483660"/>
          </pc:sldLayoutMkLst>
        </pc:sldLayoutChg>
        <pc:sldLayoutChg chg="modTransition">
          <pc:chgData name="Hải Ngân Đinh" userId="b56d41eb1ff6fed2" providerId="LiveId" clId="{4AB12D76-5F5A-4A4B-AD08-FA012C0478A3}" dt="2022-12-26T10:07:53.796" v="13520"/>
          <pc:sldLayoutMkLst>
            <pc:docMk/>
            <pc:sldMasterMk cId="0" sldId="2147483673"/>
            <pc:sldLayoutMk cId="0" sldId="2147483661"/>
          </pc:sldLayoutMkLst>
        </pc:sldLayoutChg>
        <pc:sldLayoutChg chg="delSp modSp mod modTransition">
          <pc:chgData name="Hải Ngân Đinh" userId="b56d41eb1ff6fed2" providerId="LiveId" clId="{4AB12D76-5F5A-4A4B-AD08-FA012C0478A3}" dt="2022-12-26T10:07:53.796" v="13520"/>
          <pc:sldLayoutMkLst>
            <pc:docMk/>
            <pc:sldMasterMk cId="0" sldId="2147483673"/>
            <pc:sldLayoutMk cId="0" sldId="2147483662"/>
          </pc:sldLayoutMkLst>
          <pc:grpChg chg="del">
            <ac:chgData name="Hải Ngân Đinh" userId="b56d41eb1ff6fed2" providerId="LiveId" clId="{4AB12D76-5F5A-4A4B-AD08-FA012C0478A3}" dt="2022-12-26T08:13:05.817" v="1343" actId="478"/>
            <ac:grpSpMkLst>
              <pc:docMk/>
              <pc:sldMasterMk cId="0" sldId="2147483673"/>
              <pc:sldLayoutMk cId="0" sldId="2147483662"/>
              <ac:grpSpMk id="293" creationId="{00000000-0000-0000-0000-000000000000}"/>
            </ac:grpSpMkLst>
          </pc:grpChg>
          <pc:picChg chg="mod">
            <ac:chgData name="Hải Ngân Đinh" userId="b56d41eb1ff6fed2" providerId="LiveId" clId="{4AB12D76-5F5A-4A4B-AD08-FA012C0478A3}" dt="2022-12-26T08:13:03.899" v="1342" actId="1076"/>
            <ac:picMkLst>
              <pc:docMk/>
              <pc:sldMasterMk cId="0" sldId="2147483673"/>
              <pc:sldLayoutMk cId="0" sldId="2147483662"/>
              <ac:picMk id="285" creationId="{00000000-0000-0000-0000-000000000000}"/>
            </ac:picMkLst>
          </pc:picChg>
        </pc:sldLayoutChg>
        <pc:sldLayoutChg chg="modTransition">
          <pc:chgData name="Hải Ngân Đinh" userId="b56d41eb1ff6fed2" providerId="LiveId" clId="{4AB12D76-5F5A-4A4B-AD08-FA012C0478A3}" dt="2022-12-26T10:07:53.796" v="13520"/>
          <pc:sldLayoutMkLst>
            <pc:docMk/>
            <pc:sldMasterMk cId="0" sldId="2147483673"/>
            <pc:sldLayoutMk cId="0" sldId="2147483663"/>
          </pc:sldLayoutMkLst>
        </pc:sldLayoutChg>
        <pc:sldLayoutChg chg="modTransition">
          <pc:chgData name="Hải Ngân Đinh" userId="b56d41eb1ff6fed2" providerId="LiveId" clId="{4AB12D76-5F5A-4A4B-AD08-FA012C0478A3}" dt="2022-12-26T10:07:53.796" v="13520"/>
          <pc:sldLayoutMkLst>
            <pc:docMk/>
            <pc:sldMasterMk cId="0" sldId="2147483673"/>
            <pc:sldLayoutMk cId="0" sldId="2147483664"/>
          </pc:sldLayoutMkLst>
        </pc:sldLayoutChg>
        <pc:sldLayoutChg chg="delSp modSp mod modTransition">
          <pc:chgData name="Hải Ngân Đinh" userId="b56d41eb1ff6fed2" providerId="LiveId" clId="{4AB12D76-5F5A-4A4B-AD08-FA012C0478A3}" dt="2022-12-26T10:07:53.796" v="13520"/>
          <pc:sldLayoutMkLst>
            <pc:docMk/>
            <pc:sldMasterMk cId="0" sldId="2147483673"/>
            <pc:sldLayoutMk cId="0" sldId="2147483665"/>
          </pc:sldLayoutMkLst>
          <pc:spChg chg="mod">
            <ac:chgData name="Hải Ngân Đinh" userId="b56d41eb1ff6fed2" providerId="LiveId" clId="{4AB12D76-5F5A-4A4B-AD08-FA012C0478A3}" dt="2022-12-26T08:34:43.463" v="3197" actId="165"/>
            <ac:spMkLst>
              <pc:docMk/>
              <pc:sldMasterMk cId="0" sldId="2147483673"/>
              <pc:sldLayoutMk cId="0" sldId="2147483665"/>
              <ac:spMk id="361" creationId="{00000000-0000-0000-0000-000000000000}"/>
            </ac:spMkLst>
          </pc:spChg>
          <pc:spChg chg="mod">
            <ac:chgData name="Hải Ngân Đinh" userId="b56d41eb1ff6fed2" providerId="LiveId" clId="{4AB12D76-5F5A-4A4B-AD08-FA012C0478A3}" dt="2022-12-26T08:34:43.463" v="3197" actId="165"/>
            <ac:spMkLst>
              <pc:docMk/>
              <pc:sldMasterMk cId="0" sldId="2147483673"/>
              <pc:sldLayoutMk cId="0" sldId="2147483665"/>
              <ac:spMk id="362" creationId="{00000000-0000-0000-0000-000000000000}"/>
            </ac:spMkLst>
          </pc:spChg>
          <pc:spChg chg="mod">
            <ac:chgData name="Hải Ngân Đinh" userId="b56d41eb1ff6fed2" providerId="LiveId" clId="{4AB12D76-5F5A-4A4B-AD08-FA012C0478A3}" dt="2022-12-26T08:34:43.463" v="3197" actId="165"/>
            <ac:spMkLst>
              <pc:docMk/>
              <pc:sldMasterMk cId="0" sldId="2147483673"/>
              <pc:sldLayoutMk cId="0" sldId="2147483665"/>
              <ac:spMk id="363" creationId="{00000000-0000-0000-0000-000000000000}"/>
            </ac:spMkLst>
          </pc:spChg>
          <pc:spChg chg="mod">
            <ac:chgData name="Hải Ngân Đinh" userId="b56d41eb1ff6fed2" providerId="LiveId" clId="{4AB12D76-5F5A-4A4B-AD08-FA012C0478A3}" dt="2022-12-26T08:34:43.463" v="3197" actId="165"/>
            <ac:spMkLst>
              <pc:docMk/>
              <pc:sldMasterMk cId="0" sldId="2147483673"/>
              <pc:sldLayoutMk cId="0" sldId="2147483665"/>
              <ac:spMk id="367" creationId="{00000000-0000-0000-0000-000000000000}"/>
            </ac:spMkLst>
          </pc:spChg>
          <pc:spChg chg="mod">
            <ac:chgData name="Hải Ngân Đinh" userId="b56d41eb1ff6fed2" providerId="LiveId" clId="{4AB12D76-5F5A-4A4B-AD08-FA012C0478A3}" dt="2022-12-26T08:34:43.463" v="3197" actId="165"/>
            <ac:spMkLst>
              <pc:docMk/>
              <pc:sldMasterMk cId="0" sldId="2147483673"/>
              <pc:sldLayoutMk cId="0" sldId="2147483665"/>
              <ac:spMk id="368" creationId="{00000000-0000-0000-0000-000000000000}"/>
            </ac:spMkLst>
          </pc:spChg>
          <pc:spChg chg="mod">
            <ac:chgData name="Hải Ngân Đinh" userId="b56d41eb1ff6fed2" providerId="LiveId" clId="{4AB12D76-5F5A-4A4B-AD08-FA012C0478A3}" dt="2022-12-26T08:34:43.463" v="3197" actId="165"/>
            <ac:spMkLst>
              <pc:docMk/>
              <pc:sldMasterMk cId="0" sldId="2147483673"/>
              <pc:sldLayoutMk cId="0" sldId="2147483665"/>
              <ac:spMk id="369" creationId="{00000000-0000-0000-0000-000000000000}"/>
            </ac:spMkLst>
          </pc:spChg>
          <pc:grpChg chg="del">
            <ac:chgData name="Hải Ngân Đinh" userId="b56d41eb1ff6fed2" providerId="LiveId" clId="{4AB12D76-5F5A-4A4B-AD08-FA012C0478A3}" dt="2022-12-26T08:34:43.463" v="3197" actId="165"/>
            <ac:grpSpMkLst>
              <pc:docMk/>
              <pc:sldMasterMk cId="0" sldId="2147483673"/>
              <pc:sldLayoutMk cId="0" sldId="2147483665"/>
              <ac:grpSpMk id="359" creationId="{00000000-0000-0000-0000-000000000000}"/>
            </ac:grpSpMkLst>
          </pc:grpChg>
          <pc:grpChg chg="mod topLvl">
            <ac:chgData name="Hải Ngân Đinh" userId="b56d41eb1ff6fed2" providerId="LiveId" clId="{4AB12D76-5F5A-4A4B-AD08-FA012C0478A3}" dt="2022-12-26T08:34:43.463" v="3197" actId="165"/>
            <ac:grpSpMkLst>
              <pc:docMk/>
              <pc:sldMasterMk cId="0" sldId="2147483673"/>
              <pc:sldLayoutMk cId="0" sldId="2147483665"/>
              <ac:grpSpMk id="360" creationId="{00000000-0000-0000-0000-000000000000}"/>
            </ac:grpSpMkLst>
          </pc:grpChg>
          <pc:grpChg chg="mod topLvl">
            <ac:chgData name="Hải Ngân Đinh" userId="b56d41eb1ff6fed2" providerId="LiveId" clId="{4AB12D76-5F5A-4A4B-AD08-FA012C0478A3}" dt="2022-12-26T08:34:59.611" v="3201" actId="1076"/>
            <ac:grpSpMkLst>
              <pc:docMk/>
              <pc:sldMasterMk cId="0" sldId="2147483673"/>
              <pc:sldLayoutMk cId="0" sldId="2147483665"/>
              <ac:grpSpMk id="366" creationId="{00000000-0000-0000-0000-000000000000}"/>
            </ac:grpSpMkLst>
          </pc:grpChg>
          <pc:picChg chg="mod">
            <ac:chgData name="Hải Ngân Đinh" userId="b56d41eb1ff6fed2" providerId="LiveId" clId="{4AB12D76-5F5A-4A4B-AD08-FA012C0478A3}" dt="2022-12-26T08:34:50.447" v="3200" actId="1076"/>
            <ac:picMkLst>
              <pc:docMk/>
              <pc:sldMasterMk cId="0" sldId="2147483673"/>
              <pc:sldLayoutMk cId="0" sldId="2147483665"/>
              <ac:picMk id="353" creationId="{00000000-0000-0000-0000-000000000000}"/>
            </ac:picMkLst>
          </pc:picChg>
          <pc:cxnChg chg="mod">
            <ac:chgData name="Hải Ngân Đinh" userId="b56d41eb1ff6fed2" providerId="LiveId" clId="{4AB12D76-5F5A-4A4B-AD08-FA012C0478A3}" dt="2022-12-26T08:34:43.463" v="3197" actId="165"/>
            <ac:cxnSpMkLst>
              <pc:docMk/>
              <pc:sldMasterMk cId="0" sldId="2147483673"/>
              <pc:sldLayoutMk cId="0" sldId="2147483665"/>
              <ac:cxnSpMk id="364" creationId="{00000000-0000-0000-0000-000000000000}"/>
            </ac:cxnSpMkLst>
          </pc:cxnChg>
          <pc:cxnChg chg="mod">
            <ac:chgData name="Hải Ngân Đinh" userId="b56d41eb1ff6fed2" providerId="LiveId" clId="{4AB12D76-5F5A-4A4B-AD08-FA012C0478A3}" dt="2022-12-26T08:34:43.463" v="3197" actId="165"/>
            <ac:cxnSpMkLst>
              <pc:docMk/>
              <pc:sldMasterMk cId="0" sldId="2147483673"/>
              <pc:sldLayoutMk cId="0" sldId="2147483665"/>
              <ac:cxnSpMk id="365" creationId="{00000000-0000-0000-0000-000000000000}"/>
            </ac:cxnSpMkLst>
          </pc:cxnChg>
          <pc:cxnChg chg="mod">
            <ac:chgData name="Hải Ngân Đinh" userId="b56d41eb1ff6fed2" providerId="LiveId" clId="{4AB12D76-5F5A-4A4B-AD08-FA012C0478A3}" dt="2022-12-26T08:34:43.463" v="3197" actId="165"/>
            <ac:cxnSpMkLst>
              <pc:docMk/>
              <pc:sldMasterMk cId="0" sldId="2147483673"/>
              <pc:sldLayoutMk cId="0" sldId="2147483665"/>
              <ac:cxnSpMk id="370" creationId="{00000000-0000-0000-0000-000000000000}"/>
            </ac:cxnSpMkLst>
          </pc:cxnChg>
          <pc:cxnChg chg="mod">
            <ac:chgData name="Hải Ngân Đinh" userId="b56d41eb1ff6fed2" providerId="LiveId" clId="{4AB12D76-5F5A-4A4B-AD08-FA012C0478A3}" dt="2022-12-26T08:34:43.463" v="3197" actId="165"/>
            <ac:cxnSpMkLst>
              <pc:docMk/>
              <pc:sldMasterMk cId="0" sldId="2147483673"/>
              <pc:sldLayoutMk cId="0" sldId="2147483665"/>
              <ac:cxnSpMk id="371" creationId="{00000000-0000-0000-0000-000000000000}"/>
            </ac:cxnSpMkLst>
          </pc:cxnChg>
        </pc:sldLayoutChg>
        <pc:sldLayoutChg chg="delSp modSp mod modTransition">
          <pc:chgData name="Hải Ngân Đinh" userId="b56d41eb1ff6fed2" providerId="LiveId" clId="{4AB12D76-5F5A-4A4B-AD08-FA012C0478A3}" dt="2022-12-26T10:07:53.796" v="13520"/>
          <pc:sldLayoutMkLst>
            <pc:docMk/>
            <pc:sldMasterMk cId="0" sldId="2147483673"/>
            <pc:sldLayoutMk cId="0" sldId="2147483666"/>
          </pc:sldLayoutMkLst>
          <pc:spChg chg="mod">
            <ac:chgData name="Hải Ngân Đinh" userId="b56d41eb1ff6fed2" providerId="LiveId" clId="{4AB12D76-5F5A-4A4B-AD08-FA012C0478A3}" dt="2022-12-26T08:53:16.113" v="5473" actId="165"/>
            <ac:spMkLst>
              <pc:docMk/>
              <pc:sldMasterMk cId="0" sldId="2147483673"/>
              <pc:sldLayoutMk cId="0" sldId="2147483666"/>
              <ac:spMk id="385" creationId="{00000000-0000-0000-0000-000000000000}"/>
            </ac:spMkLst>
          </pc:spChg>
          <pc:spChg chg="mod">
            <ac:chgData name="Hải Ngân Đinh" userId="b56d41eb1ff6fed2" providerId="LiveId" clId="{4AB12D76-5F5A-4A4B-AD08-FA012C0478A3}" dt="2022-12-26T08:53:16.113" v="5473" actId="165"/>
            <ac:spMkLst>
              <pc:docMk/>
              <pc:sldMasterMk cId="0" sldId="2147483673"/>
              <pc:sldLayoutMk cId="0" sldId="2147483666"/>
              <ac:spMk id="386" creationId="{00000000-0000-0000-0000-000000000000}"/>
            </ac:spMkLst>
          </pc:spChg>
          <pc:spChg chg="mod">
            <ac:chgData name="Hải Ngân Đinh" userId="b56d41eb1ff6fed2" providerId="LiveId" clId="{4AB12D76-5F5A-4A4B-AD08-FA012C0478A3}" dt="2022-12-26T08:53:16.113" v="5473" actId="165"/>
            <ac:spMkLst>
              <pc:docMk/>
              <pc:sldMasterMk cId="0" sldId="2147483673"/>
              <pc:sldLayoutMk cId="0" sldId="2147483666"/>
              <ac:spMk id="387" creationId="{00000000-0000-0000-0000-000000000000}"/>
            </ac:spMkLst>
          </pc:spChg>
          <pc:spChg chg="mod">
            <ac:chgData name="Hải Ngân Đinh" userId="b56d41eb1ff6fed2" providerId="LiveId" clId="{4AB12D76-5F5A-4A4B-AD08-FA012C0478A3}" dt="2022-12-26T08:53:16.113" v="5473" actId="165"/>
            <ac:spMkLst>
              <pc:docMk/>
              <pc:sldMasterMk cId="0" sldId="2147483673"/>
              <pc:sldLayoutMk cId="0" sldId="2147483666"/>
              <ac:spMk id="391" creationId="{00000000-0000-0000-0000-000000000000}"/>
            </ac:spMkLst>
          </pc:spChg>
          <pc:spChg chg="mod">
            <ac:chgData name="Hải Ngân Đinh" userId="b56d41eb1ff6fed2" providerId="LiveId" clId="{4AB12D76-5F5A-4A4B-AD08-FA012C0478A3}" dt="2022-12-26T08:53:16.113" v="5473" actId="165"/>
            <ac:spMkLst>
              <pc:docMk/>
              <pc:sldMasterMk cId="0" sldId="2147483673"/>
              <pc:sldLayoutMk cId="0" sldId="2147483666"/>
              <ac:spMk id="392" creationId="{00000000-0000-0000-0000-000000000000}"/>
            </ac:spMkLst>
          </pc:spChg>
          <pc:spChg chg="mod">
            <ac:chgData name="Hải Ngân Đinh" userId="b56d41eb1ff6fed2" providerId="LiveId" clId="{4AB12D76-5F5A-4A4B-AD08-FA012C0478A3}" dt="2022-12-26T08:53:16.113" v="5473" actId="165"/>
            <ac:spMkLst>
              <pc:docMk/>
              <pc:sldMasterMk cId="0" sldId="2147483673"/>
              <pc:sldLayoutMk cId="0" sldId="2147483666"/>
              <ac:spMk id="393" creationId="{00000000-0000-0000-0000-000000000000}"/>
            </ac:spMkLst>
          </pc:spChg>
          <pc:grpChg chg="del">
            <ac:chgData name="Hải Ngân Đinh" userId="b56d41eb1ff6fed2" providerId="LiveId" clId="{4AB12D76-5F5A-4A4B-AD08-FA012C0478A3}" dt="2022-12-26T08:53:16.113" v="5473" actId="165"/>
            <ac:grpSpMkLst>
              <pc:docMk/>
              <pc:sldMasterMk cId="0" sldId="2147483673"/>
              <pc:sldLayoutMk cId="0" sldId="2147483666"/>
              <ac:grpSpMk id="383" creationId="{00000000-0000-0000-0000-000000000000}"/>
            </ac:grpSpMkLst>
          </pc:grpChg>
          <pc:grpChg chg="mod topLvl">
            <ac:chgData name="Hải Ngân Đinh" userId="b56d41eb1ff6fed2" providerId="LiveId" clId="{4AB12D76-5F5A-4A4B-AD08-FA012C0478A3}" dt="2022-12-26T08:53:16.113" v="5473" actId="165"/>
            <ac:grpSpMkLst>
              <pc:docMk/>
              <pc:sldMasterMk cId="0" sldId="2147483673"/>
              <pc:sldLayoutMk cId="0" sldId="2147483666"/>
              <ac:grpSpMk id="384" creationId="{00000000-0000-0000-0000-000000000000}"/>
            </ac:grpSpMkLst>
          </pc:grpChg>
          <pc:grpChg chg="mod topLvl">
            <ac:chgData name="Hải Ngân Đinh" userId="b56d41eb1ff6fed2" providerId="LiveId" clId="{4AB12D76-5F5A-4A4B-AD08-FA012C0478A3}" dt="2022-12-26T08:53:25.529" v="5475" actId="1076"/>
            <ac:grpSpMkLst>
              <pc:docMk/>
              <pc:sldMasterMk cId="0" sldId="2147483673"/>
              <pc:sldLayoutMk cId="0" sldId="2147483666"/>
              <ac:grpSpMk id="390" creationId="{00000000-0000-0000-0000-000000000000}"/>
            </ac:grpSpMkLst>
          </pc:grpChg>
          <pc:cxnChg chg="mod">
            <ac:chgData name="Hải Ngân Đinh" userId="b56d41eb1ff6fed2" providerId="LiveId" clId="{4AB12D76-5F5A-4A4B-AD08-FA012C0478A3}" dt="2022-12-26T08:53:16.113" v="5473" actId="165"/>
            <ac:cxnSpMkLst>
              <pc:docMk/>
              <pc:sldMasterMk cId="0" sldId="2147483673"/>
              <pc:sldLayoutMk cId="0" sldId="2147483666"/>
              <ac:cxnSpMk id="388" creationId="{00000000-0000-0000-0000-000000000000}"/>
            </ac:cxnSpMkLst>
          </pc:cxnChg>
          <pc:cxnChg chg="mod">
            <ac:chgData name="Hải Ngân Đinh" userId="b56d41eb1ff6fed2" providerId="LiveId" clId="{4AB12D76-5F5A-4A4B-AD08-FA012C0478A3}" dt="2022-12-26T08:53:16.113" v="5473" actId="165"/>
            <ac:cxnSpMkLst>
              <pc:docMk/>
              <pc:sldMasterMk cId="0" sldId="2147483673"/>
              <pc:sldLayoutMk cId="0" sldId="2147483666"/>
              <ac:cxnSpMk id="389" creationId="{00000000-0000-0000-0000-000000000000}"/>
            </ac:cxnSpMkLst>
          </pc:cxnChg>
          <pc:cxnChg chg="mod">
            <ac:chgData name="Hải Ngân Đinh" userId="b56d41eb1ff6fed2" providerId="LiveId" clId="{4AB12D76-5F5A-4A4B-AD08-FA012C0478A3}" dt="2022-12-26T08:53:16.113" v="5473" actId="165"/>
            <ac:cxnSpMkLst>
              <pc:docMk/>
              <pc:sldMasterMk cId="0" sldId="2147483673"/>
              <pc:sldLayoutMk cId="0" sldId="2147483666"/>
              <ac:cxnSpMk id="394" creationId="{00000000-0000-0000-0000-000000000000}"/>
            </ac:cxnSpMkLst>
          </pc:cxnChg>
          <pc:cxnChg chg="mod">
            <ac:chgData name="Hải Ngân Đinh" userId="b56d41eb1ff6fed2" providerId="LiveId" clId="{4AB12D76-5F5A-4A4B-AD08-FA012C0478A3}" dt="2022-12-26T08:53:16.113" v="5473" actId="165"/>
            <ac:cxnSpMkLst>
              <pc:docMk/>
              <pc:sldMasterMk cId="0" sldId="2147483673"/>
              <pc:sldLayoutMk cId="0" sldId="2147483666"/>
              <ac:cxnSpMk id="395" creationId="{00000000-0000-0000-0000-000000000000}"/>
            </ac:cxnSpMkLst>
          </pc:cxnChg>
        </pc:sldLayoutChg>
        <pc:sldLayoutChg chg="modTransition">
          <pc:chgData name="Hải Ngân Đinh" userId="b56d41eb1ff6fed2" providerId="LiveId" clId="{4AB12D76-5F5A-4A4B-AD08-FA012C0478A3}" dt="2022-12-26T10:07:53.796" v="13520"/>
          <pc:sldLayoutMkLst>
            <pc:docMk/>
            <pc:sldMasterMk cId="0" sldId="2147483673"/>
            <pc:sldLayoutMk cId="0" sldId="2147483667"/>
          </pc:sldLayoutMkLst>
        </pc:sldLayoutChg>
        <pc:sldLayoutChg chg="addSp delSp mod modTransition">
          <pc:chgData name="Hải Ngân Đinh" userId="b56d41eb1ff6fed2" providerId="LiveId" clId="{4AB12D76-5F5A-4A4B-AD08-FA012C0478A3}" dt="2022-12-26T10:07:53.796" v="13520"/>
          <pc:sldLayoutMkLst>
            <pc:docMk/>
            <pc:sldMasterMk cId="0" sldId="2147483673"/>
            <pc:sldLayoutMk cId="0" sldId="2147483668"/>
          </pc:sldLayoutMkLst>
          <pc:spChg chg="del">
            <ac:chgData name="Hải Ngân Đinh" userId="b56d41eb1ff6fed2" providerId="LiveId" clId="{4AB12D76-5F5A-4A4B-AD08-FA012C0478A3}" dt="2022-12-26T10:07:21.633" v="13473" actId="478"/>
            <ac:spMkLst>
              <pc:docMk/>
              <pc:sldMasterMk cId="0" sldId="2147483673"/>
              <pc:sldLayoutMk cId="0" sldId="2147483668"/>
              <ac:spMk id="457" creationId="{00000000-0000-0000-0000-000000000000}"/>
            </ac:spMkLst>
          </pc:spChg>
          <pc:picChg chg="add del">
            <ac:chgData name="Hải Ngân Đinh" userId="b56d41eb1ff6fed2" providerId="LiveId" clId="{4AB12D76-5F5A-4A4B-AD08-FA012C0478A3}" dt="2022-12-26T10:07:20.489" v="13472" actId="478"/>
            <ac:picMkLst>
              <pc:docMk/>
              <pc:sldMasterMk cId="0" sldId="2147483673"/>
              <pc:sldLayoutMk cId="0" sldId="2147483668"/>
              <ac:picMk id="429" creationId="{00000000-0000-0000-0000-000000000000}"/>
            </ac:picMkLst>
          </pc:picChg>
        </pc:sldLayoutChg>
        <pc:sldLayoutChg chg="modTransition">
          <pc:chgData name="Hải Ngân Đinh" userId="b56d41eb1ff6fed2" providerId="LiveId" clId="{4AB12D76-5F5A-4A4B-AD08-FA012C0478A3}" dt="2022-12-26T10:07:53.796" v="13520"/>
          <pc:sldLayoutMkLst>
            <pc:docMk/>
            <pc:sldMasterMk cId="0" sldId="2147483673"/>
            <pc:sldLayoutMk cId="0" sldId="2147483669"/>
          </pc:sldLayoutMkLst>
        </pc:sldLayoutChg>
        <pc:sldLayoutChg chg="modTransition">
          <pc:chgData name="Hải Ngân Đinh" userId="b56d41eb1ff6fed2" providerId="LiveId" clId="{4AB12D76-5F5A-4A4B-AD08-FA012C0478A3}" dt="2022-12-26T10:07:53.796" v="13520"/>
          <pc:sldLayoutMkLst>
            <pc:docMk/>
            <pc:sldMasterMk cId="0" sldId="2147483673"/>
            <pc:sldLayoutMk cId="0" sldId="2147483670"/>
          </pc:sldLayoutMkLst>
        </pc:sldLayoutChg>
        <pc:sldLayoutChg chg="modTransition">
          <pc:chgData name="Hải Ngân Đinh" userId="b56d41eb1ff6fed2" providerId="LiveId" clId="{4AB12D76-5F5A-4A4B-AD08-FA012C0478A3}" dt="2022-12-26T10:07:53.796" v="13520"/>
          <pc:sldLayoutMkLst>
            <pc:docMk/>
            <pc:sldMasterMk cId="0" sldId="2147483673"/>
            <pc:sldLayoutMk cId="0" sldId="2147483671"/>
          </pc:sldLayoutMkLst>
        </pc:sldLayoutChg>
      </pc:sldMasterChg>
      <pc:sldMasterChg chg="del delSldLayout">
        <pc:chgData name="Hải Ngân Đinh" userId="b56d41eb1ff6fed2" providerId="LiveId" clId="{4AB12D76-5F5A-4A4B-AD08-FA012C0478A3}" dt="2022-12-26T07:48:17.301" v="4" actId="2696"/>
        <pc:sldMasterMkLst>
          <pc:docMk/>
          <pc:sldMasterMk cId="0" sldId="2147483674"/>
        </pc:sldMasterMkLst>
        <pc:sldLayoutChg chg="del">
          <pc:chgData name="Hải Ngân Đinh" userId="b56d41eb1ff6fed2" providerId="LiveId" clId="{4AB12D76-5F5A-4A4B-AD08-FA012C0478A3}" dt="2022-12-26T07:48:17.301" v="4" actId="2696"/>
          <pc:sldLayoutMkLst>
            <pc:docMk/>
            <pc:sldMasterMk cId="0" sldId="2147483674"/>
            <pc:sldLayoutMk cId="0"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gb06165b2fd_0_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4" name="Google Shape;1104;gb06165b2fd_0_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a5e8c921d7_1_20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a5e8c921d7_1_20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a5e8c921d7_1_210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a5e8c921d7_1_210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5419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a5e8c921d7_1_209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a5e8c921d7_1_209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a5e8c921d7_1_210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a5e8c921d7_1_210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a5e6382b2b_1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a5e6382b2b_1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1265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a5e8c921d7_1_210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a5e8c921d7_1_210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1563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788b75e3e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788b75e3e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a5e8c921d7_1_210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a5e8c921d7_1_210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9214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a5e8c921d7_1_21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7" name="Google Shape;1067;ga5e8c921d7_1_21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b160b0de0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b160b0de0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b06165b2fd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5" name="Google Shape;885;gb06165b2fd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a5e8c921d7_1_21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a5e8c921d7_1_21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a5e8c921d7_1_210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a5e8c921d7_1_210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7745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b06165b2fd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3" name="Google Shape;953;gb06165b2fd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a5e8c921d7_1_21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a5e8c921d7_1_21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a5e8c921d7_1_210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a5e8c921d7_1_210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8835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a5e8c921d7_1_21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a5e8c921d7_1_21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ga5e8c921d7_1_21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1" name="Google Shape;1021;ga5e8c921d7_1_21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a5e8c921d7_1_21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7" name="Google Shape;1087;ga5e8c921d7_1_21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gb06165b2fd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9" name="Google Shape;1109;gb06165b2fd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a5e6382b2b_1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a5e6382b2b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a5e8c921d7_1_21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4" name="Google Shape;1164;ga5e8c921d7_1_21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b06165b2fd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b06165b2fd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gb06165b2fd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1" name="Google Shape;1191;gb06165b2fd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0"/>
        <p:cNvGrpSpPr/>
        <p:nvPr/>
      </p:nvGrpSpPr>
      <p:grpSpPr>
        <a:xfrm>
          <a:off x="0" y="0"/>
          <a:ext cx="0" cy="0"/>
          <a:chOff x="0" y="0"/>
          <a:chExt cx="0" cy="0"/>
        </a:xfrm>
      </p:grpSpPr>
      <p:sp>
        <p:nvSpPr>
          <p:cNvPr id="1441" name="Google Shape;1441;gb06165b2fd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2" name="Google Shape;1442;gb06165b2fd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0"/>
        <p:cNvGrpSpPr/>
        <p:nvPr/>
      </p:nvGrpSpPr>
      <p:grpSpPr>
        <a:xfrm>
          <a:off x="0" y="0"/>
          <a:ext cx="0" cy="0"/>
          <a:chOff x="0" y="0"/>
          <a:chExt cx="0" cy="0"/>
        </a:xfrm>
      </p:grpSpPr>
      <p:sp>
        <p:nvSpPr>
          <p:cNvPr id="1461" name="Google Shape;1461;gb06165b2fd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2" name="Google Shape;1462;gb06165b2fd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2"/>
        <p:cNvGrpSpPr/>
        <p:nvPr/>
      </p:nvGrpSpPr>
      <p:grpSpPr>
        <a:xfrm>
          <a:off x="0" y="0"/>
          <a:ext cx="0" cy="0"/>
          <a:chOff x="0" y="0"/>
          <a:chExt cx="0" cy="0"/>
        </a:xfrm>
      </p:grpSpPr>
      <p:sp>
        <p:nvSpPr>
          <p:cNvPr id="2093" name="Google Shape;2093;gb06165b2fd_0_4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4" name="Google Shape;2094;gb06165b2fd_0_4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gb06165b2fd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6" name="Google Shape;1476;gb06165b2fd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gb06165b2fd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6" name="Google Shape;1476;gb06165b2fd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29763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gb06165b2fd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6" name="Google Shape;1476;gb06165b2fd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11032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gb06165b2fd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6" name="Google Shape;1476;gb06165b2fd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0878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a5e8c921d7_1_210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a5e8c921d7_1_210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2"/>
        <p:cNvGrpSpPr/>
        <p:nvPr/>
      </p:nvGrpSpPr>
      <p:grpSpPr>
        <a:xfrm>
          <a:off x="0" y="0"/>
          <a:ext cx="0" cy="0"/>
          <a:chOff x="0" y="0"/>
          <a:chExt cx="0" cy="0"/>
        </a:xfrm>
      </p:grpSpPr>
      <p:sp>
        <p:nvSpPr>
          <p:cNvPr id="2093" name="Google Shape;2093;gb06165b2fd_0_4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4" name="Google Shape;2094;gb06165b2fd_0_4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23929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gb06165b2fd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9" name="Google Shape;1509;gb06165b2fd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gb06165b2fd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9" name="Google Shape;1509;gb06165b2fd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45137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gb06165b2fd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9" name="Google Shape;1509;gb06165b2fd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93759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gb06165b2fd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9" name="Google Shape;1509;gb06165b2fd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88059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2"/>
        <p:cNvGrpSpPr/>
        <p:nvPr/>
      </p:nvGrpSpPr>
      <p:grpSpPr>
        <a:xfrm>
          <a:off x="0" y="0"/>
          <a:ext cx="0" cy="0"/>
          <a:chOff x="0" y="0"/>
          <a:chExt cx="0" cy="0"/>
        </a:xfrm>
      </p:grpSpPr>
      <p:sp>
        <p:nvSpPr>
          <p:cNvPr id="2093" name="Google Shape;2093;gb06165b2fd_0_4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4" name="Google Shape;2094;gb06165b2fd_0_4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99379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gb06165b2fd_0_4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6" name="Google Shape;1646;gb06165b2fd_0_4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2"/>
        <p:cNvGrpSpPr/>
        <p:nvPr/>
      </p:nvGrpSpPr>
      <p:grpSpPr>
        <a:xfrm>
          <a:off x="0" y="0"/>
          <a:ext cx="0" cy="0"/>
          <a:chOff x="0" y="0"/>
          <a:chExt cx="0" cy="0"/>
        </a:xfrm>
      </p:grpSpPr>
      <p:sp>
        <p:nvSpPr>
          <p:cNvPr id="2093" name="Google Shape;2093;gb06165b2fd_0_4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4" name="Google Shape;2094;gb06165b2fd_0_4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05456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2"/>
        <p:cNvGrpSpPr/>
        <p:nvPr/>
      </p:nvGrpSpPr>
      <p:grpSpPr>
        <a:xfrm>
          <a:off x="0" y="0"/>
          <a:ext cx="0" cy="0"/>
          <a:chOff x="0" y="0"/>
          <a:chExt cx="0" cy="0"/>
        </a:xfrm>
      </p:grpSpPr>
      <p:sp>
        <p:nvSpPr>
          <p:cNvPr id="2093" name="Google Shape;2093;gb06165b2fd_0_4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4" name="Google Shape;2094;gb06165b2fd_0_4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12100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ga5e6382b2b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7" name="Google Shape;1487;ga5e6382b2b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b06165b2fd_0_4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b06165b2fd_0_4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a5e6382b2b_1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a5e6382b2b_1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a5e6382b2b_1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a5e6382b2b_1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a5e6382b2b_1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a5e6382b2b_1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7017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a5e8c921d7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a5e8c921d7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1094225" y="-1"/>
            <a:ext cx="11332452" cy="5143500"/>
          </a:xfrm>
          <a:prstGeom prst="rect">
            <a:avLst/>
          </a:prstGeom>
          <a:noFill/>
          <a:ln>
            <a:noFill/>
          </a:ln>
        </p:spPr>
      </p:pic>
      <p:sp>
        <p:nvSpPr>
          <p:cNvPr id="10" name="Google Shape;10;p2"/>
          <p:cNvSpPr txBox="1">
            <a:spLocks noGrp="1"/>
          </p:cNvSpPr>
          <p:nvPr>
            <p:ph type="ctrTitle"/>
          </p:nvPr>
        </p:nvSpPr>
        <p:spPr>
          <a:xfrm>
            <a:off x="713225" y="957701"/>
            <a:ext cx="4220400" cy="2490600"/>
          </a:xfrm>
          <a:prstGeom prst="rect">
            <a:avLst/>
          </a:prstGeom>
        </p:spPr>
        <p:txBody>
          <a:bodyPr spcFirstLastPara="1" wrap="square" lIns="91425" tIns="91425" rIns="91425" bIns="91425" anchor="b" anchorCtr="0">
            <a:noAutofit/>
          </a:bodyPr>
          <a:lstStyle>
            <a:lvl1pPr lvl="0" algn="l">
              <a:spcBef>
                <a:spcPts val="0"/>
              </a:spcBef>
              <a:spcAft>
                <a:spcPts val="0"/>
              </a:spcAft>
              <a:buSzPts val="5200"/>
              <a:buNone/>
              <a:defRPr sz="53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13225" y="3767900"/>
            <a:ext cx="3787800" cy="46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13"/>
        <p:cNvGrpSpPr/>
        <p:nvPr/>
      </p:nvGrpSpPr>
      <p:grpSpPr>
        <a:xfrm>
          <a:off x="0" y="0"/>
          <a:ext cx="0" cy="0"/>
          <a:chOff x="0" y="0"/>
          <a:chExt cx="0" cy="0"/>
        </a:xfrm>
      </p:grpSpPr>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14"/>
        <p:cNvGrpSpPr/>
        <p:nvPr/>
      </p:nvGrpSpPr>
      <p:grpSpPr>
        <a:xfrm>
          <a:off x="0" y="0"/>
          <a:ext cx="0" cy="0"/>
          <a:chOff x="0" y="0"/>
          <a:chExt cx="0" cy="0"/>
        </a:xfrm>
      </p:grpSpPr>
      <p:pic>
        <p:nvPicPr>
          <p:cNvPr id="215" name="Google Shape;215;p13"/>
          <p:cNvPicPr preferRelativeResize="0"/>
          <p:nvPr/>
        </p:nvPicPr>
        <p:blipFill>
          <a:blip r:embed="rId2">
            <a:alphaModFix/>
          </a:blip>
          <a:stretch>
            <a:fillRect/>
          </a:stretch>
        </p:blipFill>
        <p:spPr>
          <a:xfrm>
            <a:off x="-1094225" y="-1"/>
            <a:ext cx="11332452" cy="5143500"/>
          </a:xfrm>
          <a:prstGeom prst="rect">
            <a:avLst/>
          </a:prstGeom>
          <a:noFill/>
          <a:ln>
            <a:noFill/>
          </a:ln>
        </p:spPr>
      </p:pic>
      <p:sp>
        <p:nvSpPr>
          <p:cNvPr id="216" name="Google Shape;216;p1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7" name="Google Shape;217;p13"/>
          <p:cNvSpPr txBox="1">
            <a:spLocks noGrp="1"/>
          </p:cNvSpPr>
          <p:nvPr>
            <p:ph type="title" idx="2"/>
          </p:nvPr>
        </p:nvSpPr>
        <p:spPr>
          <a:xfrm>
            <a:off x="712425" y="1918015"/>
            <a:ext cx="2564700" cy="353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200"/>
              <a:buNone/>
              <a:defRPr sz="1900">
                <a:solidFill>
                  <a:schemeClr val="dk1"/>
                </a:solidFill>
              </a:defRPr>
            </a:lvl1pPr>
            <a:lvl2pPr lvl="1" algn="ctr">
              <a:spcBef>
                <a:spcPts val="0"/>
              </a:spcBef>
              <a:spcAft>
                <a:spcPts val="0"/>
              </a:spcAft>
              <a:buSzPts val="2200"/>
              <a:buNone/>
              <a:defRPr sz="2200"/>
            </a:lvl2pPr>
            <a:lvl3pPr lvl="2" algn="ctr">
              <a:spcBef>
                <a:spcPts val="0"/>
              </a:spcBef>
              <a:spcAft>
                <a:spcPts val="0"/>
              </a:spcAft>
              <a:buSzPts val="2200"/>
              <a:buNone/>
              <a:defRPr sz="2200"/>
            </a:lvl3pPr>
            <a:lvl4pPr lvl="3" algn="ctr">
              <a:spcBef>
                <a:spcPts val="0"/>
              </a:spcBef>
              <a:spcAft>
                <a:spcPts val="0"/>
              </a:spcAft>
              <a:buSzPts val="2200"/>
              <a:buNone/>
              <a:defRPr sz="2200"/>
            </a:lvl4pPr>
            <a:lvl5pPr lvl="4" algn="ctr">
              <a:spcBef>
                <a:spcPts val="0"/>
              </a:spcBef>
              <a:spcAft>
                <a:spcPts val="0"/>
              </a:spcAft>
              <a:buSzPts val="2200"/>
              <a:buNone/>
              <a:defRPr sz="2200"/>
            </a:lvl5pPr>
            <a:lvl6pPr lvl="5" algn="ctr">
              <a:spcBef>
                <a:spcPts val="0"/>
              </a:spcBef>
              <a:spcAft>
                <a:spcPts val="0"/>
              </a:spcAft>
              <a:buSzPts val="2200"/>
              <a:buNone/>
              <a:defRPr sz="2200"/>
            </a:lvl6pPr>
            <a:lvl7pPr lvl="6" algn="ctr">
              <a:spcBef>
                <a:spcPts val="0"/>
              </a:spcBef>
              <a:spcAft>
                <a:spcPts val="0"/>
              </a:spcAft>
              <a:buSzPts val="2200"/>
              <a:buNone/>
              <a:defRPr sz="2200"/>
            </a:lvl7pPr>
            <a:lvl8pPr lvl="7" algn="ctr">
              <a:spcBef>
                <a:spcPts val="0"/>
              </a:spcBef>
              <a:spcAft>
                <a:spcPts val="0"/>
              </a:spcAft>
              <a:buSzPts val="2200"/>
              <a:buNone/>
              <a:defRPr sz="2200"/>
            </a:lvl8pPr>
            <a:lvl9pPr lvl="8" algn="ctr">
              <a:spcBef>
                <a:spcPts val="0"/>
              </a:spcBef>
              <a:spcAft>
                <a:spcPts val="0"/>
              </a:spcAft>
              <a:buSzPts val="2200"/>
              <a:buNone/>
              <a:defRPr sz="2200"/>
            </a:lvl9pPr>
          </a:lstStyle>
          <a:p>
            <a:endParaRPr/>
          </a:p>
        </p:txBody>
      </p:sp>
      <p:sp>
        <p:nvSpPr>
          <p:cNvPr id="218" name="Google Shape;218;p13"/>
          <p:cNvSpPr txBox="1">
            <a:spLocks noGrp="1"/>
          </p:cNvSpPr>
          <p:nvPr>
            <p:ph type="subTitle" idx="1"/>
          </p:nvPr>
        </p:nvSpPr>
        <p:spPr>
          <a:xfrm>
            <a:off x="707675" y="2176502"/>
            <a:ext cx="2574000" cy="6447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solidFill>
                  <a:schemeClr val="lt2"/>
                </a:solidFill>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
        <p:nvSpPr>
          <p:cNvPr id="219" name="Google Shape;219;p13"/>
          <p:cNvSpPr txBox="1">
            <a:spLocks noGrp="1"/>
          </p:cNvSpPr>
          <p:nvPr>
            <p:ph type="title" idx="3" hasCustomPrompt="1"/>
          </p:nvPr>
        </p:nvSpPr>
        <p:spPr>
          <a:xfrm>
            <a:off x="1185200" y="1265210"/>
            <a:ext cx="1619100" cy="54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000"/>
              <a:buNone/>
              <a:defRPr sz="2500" b="1">
                <a:solidFill>
                  <a:schemeClr val="lt2"/>
                </a:solidFill>
              </a:defRPr>
            </a:lvl1pPr>
            <a:lvl2pPr lvl="1" algn="ctr" rtl="0">
              <a:spcBef>
                <a:spcPts val="0"/>
              </a:spcBef>
              <a:spcAft>
                <a:spcPts val="0"/>
              </a:spcAft>
              <a:buClr>
                <a:schemeClr val="lt2"/>
              </a:buClr>
              <a:buSzPts val="3000"/>
              <a:buNone/>
              <a:defRPr sz="3000" b="1">
                <a:solidFill>
                  <a:schemeClr val="lt2"/>
                </a:solidFill>
              </a:defRPr>
            </a:lvl2pPr>
            <a:lvl3pPr lvl="2" algn="ctr" rtl="0">
              <a:spcBef>
                <a:spcPts val="0"/>
              </a:spcBef>
              <a:spcAft>
                <a:spcPts val="0"/>
              </a:spcAft>
              <a:buClr>
                <a:schemeClr val="lt2"/>
              </a:buClr>
              <a:buSzPts val="3000"/>
              <a:buNone/>
              <a:defRPr sz="3000" b="1">
                <a:solidFill>
                  <a:schemeClr val="lt2"/>
                </a:solidFill>
              </a:defRPr>
            </a:lvl3pPr>
            <a:lvl4pPr lvl="3" algn="ctr" rtl="0">
              <a:spcBef>
                <a:spcPts val="0"/>
              </a:spcBef>
              <a:spcAft>
                <a:spcPts val="0"/>
              </a:spcAft>
              <a:buClr>
                <a:schemeClr val="lt2"/>
              </a:buClr>
              <a:buSzPts val="3000"/>
              <a:buNone/>
              <a:defRPr sz="3000" b="1">
                <a:solidFill>
                  <a:schemeClr val="lt2"/>
                </a:solidFill>
              </a:defRPr>
            </a:lvl4pPr>
            <a:lvl5pPr lvl="4" algn="ctr" rtl="0">
              <a:spcBef>
                <a:spcPts val="0"/>
              </a:spcBef>
              <a:spcAft>
                <a:spcPts val="0"/>
              </a:spcAft>
              <a:buClr>
                <a:schemeClr val="lt2"/>
              </a:buClr>
              <a:buSzPts val="3000"/>
              <a:buNone/>
              <a:defRPr sz="3000" b="1">
                <a:solidFill>
                  <a:schemeClr val="lt2"/>
                </a:solidFill>
              </a:defRPr>
            </a:lvl5pPr>
            <a:lvl6pPr lvl="5" algn="ctr" rtl="0">
              <a:spcBef>
                <a:spcPts val="0"/>
              </a:spcBef>
              <a:spcAft>
                <a:spcPts val="0"/>
              </a:spcAft>
              <a:buClr>
                <a:schemeClr val="lt2"/>
              </a:buClr>
              <a:buSzPts val="3000"/>
              <a:buNone/>
              <a:defRPr sz="3000" b="1">
                <a:solidFill>
                  <a:schemeClr val="lt2"/>
                </a:solidFill>
              </a:defRPr>
            </a:lvl6pPr>
            <a:lvl7pPr lvl="6" algn="ctr" rtl="0">
              <a:spcBef>
                <a:spcPts val="0"/>
              </a:spcBef>
              <a:spcAft>
                <a:spcPts val="0"/>
              </a:spcAft>
              <a:buClr>
                <a:schemeClr val="lt2"/>
              </a:buClr>
              <a:buSzPts val="3000"/>
              <a:buNone/>
              <a:defRPr sz="3000" b="1">
                <a:solidFill>
                  <a:schemeClr val="lt2"/>
                </a:solidFill>
              </a:defRPr>
            </a:lvl7pPr>
            <a:lvl8pPr lvl="7" algn="ctr" rtl="0">
              <a:spcBef>
                <a:spcPts val="0"/>
              </a:spcBef>
              <a:spcAft>
                <a:spcPts val="0"/>
              </a:spcAft>
              <a:buClr>
                <a:schemeClr val="lt2"/>
              </a:buClr>
              <a:buSzPts val="3000"/>
              <a:buNone/>
              <a:defRPr sz="3000" b="1">
                <a:solidFill>
                  <a:schemeClr val="lt2"/>
                </a:solidFill>
              </a:defRPr>
            </a:lvl8pPr>
            <a:lvl9pPr lvl="8" algn="ctr" rtl="0">
              <a:spcBef>
                <a:spcPts val="0"/>
              </a:spcBef>
              <a:spcAft>
                <a:spcPts val="0"/>
              </a:spcAft>
              <a:buClr>
                <a:schemeClr val="lt2"/>
              </a:buClr>
              <a:buSzPts val="3000"/>
              <a:buNone/>
              <a:defRPr sz="3000" b="1">
                <a:solidFill>
                  <a:schemeClr val="lt2"/>
                </a:solidFill>
              </a:defRPr>
            </a:lvl9pPr>
          </a:lstStyle>
          <a:p>
            <a:r>
              <a:t>xx%</a:t>
            </a:r>
          </a:p>
        </p:txBody>
      </p:sp>
      <p:sp>
        <p:nvSpPr>
          <p:cNvPr id="220" name="Google Shape;220;p13"/>
          <p:cNvSpPr txBox="1">
            <a:spLocks noGrp="1"/>
          </p:cNvSpPr>
          <p:nvPr>
            <p:ph type="title" idx="4"/>
          </p:nvPr>
        </p:nvSpPr>
        <p:spPr>
          <a:xfrm>
            <a:off x="3286441" y="1918015"/>
            <a:ext cx="2564700" cy="35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190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21" name="Google Shape;221;p13"/>
          <p:cNvSpPr txBox="1">
            <a:spLocks noGrp="1"/>
          </p:cNvSpPr>
          <p:nvPr>
            <p:ph type="subTitle" idx="5"/>
          </p:nvPr>
        </p:nvSpPr>
        <p:spPr>
          <a:xfrm>
            <a:off x="3281691" y="2176502"/>
            <a:ext cx="2574000" cy="64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l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22" name="Google Shape;222;p13"/>
          <p:cNvSpPr txBox="1">
            <a:spLocks noGrp="1"/>
          </p:cNvSpPr>
          <p:nvPr>
            <p:ph type="title" idx="6" hasCustomPrompt="1"/>
          </p:nvPr>
        </p:nvSpPr>
        <p:spPr>
          <a:xfrm>
            <a:off x="3759216" y="1265210"/>
            <a:ext cx="1619100" cy="54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000"/>
              <a:buNone/>
              <a:defRPr sz="2500" b="1">
                <a:solidFill>
                  <a:schemeClr val="lt2"/>
                </a:solidFill>
              </a:defRPr>
            </a:lvl1pPr>
            <a:lvl2pPr lvl="1" algn="ctr" rtl="0">
              <a:spcBef>
                <a:spcPts val="0"/>
              </a:spcBef>
              <a:spcAft>
                <a:spcPts val="0"/>
              </a:spcAft>
              <a:buClr>
                <a:schemeClr val="lt2"/>
              </a:buClr>
              <a:buSzPts val="3000"/>
              <a:buNone/>
              <a:defRPr sz="3000" b="1">
                <a:solidFill>
                  <a:schemeClr val="lt2"/>
                </a:solidFill>
              </a:defRPr>
            </a:lvl2pPr>
            <a:lvl3pPr lvl="2" algn="ctr" rtl="0">
              <a:spcBef>
                <a:spcPts val="0"/>
              </a:spcBef>
              <a:spcAft>
                <a:spcPts val="0"/>
              </a:spcAft>
              <a:buClr>
                <a:schemeClr val="lt2"/>
              </a:buClr>
              <a:buSzPts val="3000"/>
              <a:buNone/>
              <a:defRPr sz="3000" b="1">
                <a:solidFill>
                  <a:schemeClr val="lt2"/>
                </a:solidFill>
              </a:defRPr>
            </a:lvl3pPr>
            <a:lvl4pPr lvl="3" algn="ctr" rtl="0">
              <a:spcBef>
                <a:spcPts val="0"/>
              </a:spcBef>
              <a:spcAft>
                <a:spcPts val="0"/>
              </a:spcAft>
              <a:buClr>
                <a:schemeClr val="lt2"/>
              </a:buClr>
              <a:buSzPts val="3000"/>
              <a:buNone/>
              <a:defRPr sz="3000" b="1">
                <a:solidFill>
                  <a:schemeClr val="lt2"/>
                </a:solidFill>
              </a:defRPr>
            </a:lvl4pPr>
            <a:lvl5pPr lvl="4" algn="ctr" rtl="0">
              <a:spcBef>
                <a:spcPts val="0"/>
              </a:spcBef>
              <a:spcAft>
                <a:spcPts val="0"/>
              </a:spcAft>
              <a:buClr>
                <a:schemeClr val="lt2"/>
              </a:buClr>
              <a:buSzPts val="3000"/>
              <a:buNone/>
              <a:defRPr sz="3000" b="1">
                <a:solidFill>
                  <a:schemeClr val="lt2"/>
                </a:solidFill>
              </a:defRPr>
            </a:lvl5pPr>
            <a:lvl6pPr lvl="5" algn="ctr" rtl="0">
              <a:spcBef>
                <a:spcPts val="0"/>
              </a:spcBef>
              <a:spcAft>
                <a:spcPts val="0"/>
              </a:spcAft>
              <a:buClr>
                <a:schemeClr val="lt2"/>
              </a:buClr>
              <a:buSzPts val="3000"/>
              <a:buNone/>
              <a:defRPr sz="3000" b="1">
                <a:solidFill>
                  <a:schemeClr val="lt2"/>
                </a:solidFill>
              </a:defRPr>
            </a:lvl6pPr>
            <a:lvl7pPr lvl="6" algn="ctr" rtl="0">
              <a:spcBef>
                <a:spcPts val="0"/>
              </a:spcBef>
              <a:spcAft>
                <a:spcPts val="0"/>
              </a:spcAft>
              <a:buClr>
                <a:schemeClr val="lt2"/>
              </a:buClr>
              <a:buSzPts val="3000"/>
              <a:buNone/>
              <a:defRPr sz="3000" b="1">
                <a:solidFill>
                  <a:schemeClr val="lt2"/>
                </a:solidFill>
              </a:defRPr>
            </a:lvl7pPr>
            <a:lvl8pPr lvl="7" algn="ctr" rtl="0">
              <a:spcBef>
                <a:spcPts val="0"/>
              </a:spcBef>
              <a:spcAft>
                <a:spcPts val="0"/>
              </a:spcAft>
              <a:buClr>
                <a:schemeClr val="lt2"/>
              </a:buClr>
              <a:buSzPts val="3000"/>
              <a:buNone/>
              <a:defRPr sz="3000" b="1">
                <a:solidFill>
                  <a:schemeClr val="lt2"/>
                </a:solidFill>
              </a:defRPr>
            </a:lvl8pPr>
            <a:lvl9pPr lvl="8" algn="ctr" rtl="0">
              <a:spcBef>
                <a:spcPts val="0"/>
              </a:spcBef>
              <a:spcAft>
                <a:spcPts val="0"/>
              </a:spcAft>
              <a:buClr>
                <a:schemeClr val="lt2"/>
              </a:buClr>
              <a:buSzPts val="3000"/>
              <a:buNone/>
              <a:defRPr sz="3000" b="1">
                <a:solidFill>
                  <a:schemeClr val="lt2"/>
                </a:solidFill>
              </a:defRPr>
            </a:lvl9pPr>
          </a:lstStyle>
          <a:p>
            <a:r>
              <a:t>xx%</a:t>
            </a:r>
          </a:p>
        </p:txBody>
      </p:sp>
      <p:sp>
        <p:nvSpPr>
          <p:cNvPr id="223" name="Google Shape;223;p13"/>
          <p:cNvSpPr txBox="1">
            <a:spLocks noGrp="1"/>
          </p:cNvSpPr>
          <p:nvPr>
            <p:ph type="title" idx="7"/>
          </p:nvPr>
        </p:nvSpPr>
        <p:spPr>
          <a:xfrm>
            <a:off x="5855900" y="1918015"/>
            <a:ext cx="2564700" cy="35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190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24" name="Google Shape;224;p13"/>
          <p:cNvSpPr txBox="1">
            <a:spLocks noGrp="1"/>
          </p:cNvSpPr>
          <p:nvPr>
            <p:ph type="subTitle" idx="8"/>
          </p:nvPr>
        </p:nvSpPr>
        <p:spPr>
          <a:xfrm>
            <a:off x="5851150" y="2176502"/>
            <a:ext cx="2574000" cy="64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l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25" name="Google Shape;225;p13"/>
          <p:cNvSpPr txBox="1">
            <a:spLocks noGrp="1"/>
          </p:cNvSpPr>
          <p:nvPr>
            <p:ph type="title" idx="9" hasCustomPrompt="1"/>
          </p:nvPr>
        </p:nvSpPr>
        <p:spPr>
          <a:xfrm>
            <a:off x="6328675" y="1265210"/>
            <a:ext cx="1619100" cy="54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000"/>
              <a:buNone/>
              <a:defRPr sz="2500" b="1">
                <a:solidFill>
                  <a:schemeClr val="lt2"/>
                </a:solidFill>
              </a:defRPr>
            </a:lvl1pPr>
            <a:lvl2pPr lvl="1" algn="ctr" rtl="0">
              <a:spcBef>
                <a:spcPts val="0"/>
              </a:spcBef>
              <a:spcAft>
                <a:spcPts val="0"/>
              </a:spcAft>
              <a:buClr>
                <a:schemeClr val="lt2"/>
              </a:buClr>
              <a:buSzPts val="3000"/>
              <a:buNone/>
              <a:defRPr sz="3000" b="1">
                <a:solidFill>
                  <a:schemeClr val="lt2"/>
                </a:solidFill>
              </a:defRPr>
            </a:lvl2pPr>
            <a:lvl3pPr lvl="2" algn="ctr" rtl="0">
              <a:spcBef>
                <a:spcPts val="0"/>
              </a:spcBef>
              <a:spcAft>
                <a:spcPts val="0"/>
              </a:spcAft>
              <a:buClr>
                <a:schemeClr val="lt2"/>
              </a:buClr>
              <a:buSzPts val="3000"/>
              <a:buNone/>
              <a:defRPr sz="3000" b="1">
                <a:solidFill>
                  <a:schemeClr val="lt2"/>
                </a:solidFill>
              </a:defRPr>
            </a:lvl3pPr>
            <a:lvl4pPr lvl="3" algn="ctr" rtl="0">
              <a:spcBef>
                <a:spcPts val="0"/>
              </a:spcBef>
              <a:spcAft>
                <a:spcPts val="0"/>
              </a:spcAft>
              <a:buClr>
                <a:schemeClr val="lt2"/>
              </a:buClr>
              <a:buSzPts val="3000"/>
              <a:buNone/>
              <a:defRPr sz="3000" b="1">
                <a:solidFill>
                  <a:schemeClr val="lt2"/>
                </a:solidFill>
              </a:defRPr>
            </a:lvl4pPr>
            <a:lvl5pPr lvl="4" algn="ctr" rtl="0">
              <a:spcBef>
                <a:spcPts val="0"/>
              </a:spcBef>
              <a:spcAft>
                <a:spcPts val="0"/>
              </a:spcAft>
              <a:buClr>
                <a:schemeClr val="lt2"/>
              </a:buClr>
              <a:buSzPts val="3000"/>
              <a:buNone/>
              <a:defRPr sz="3000" b="1">
                <a:solidFill>
                  <a:schemeClr val="lt2"/>
                </a:solidFill>
              </a:defRPr>
            </a:lvl5pPr>
            <a:lvl6pPr lvl="5" algn="ctr" rtl="0">
              <a:spcBef>
                <a:spcPts val="0"/>
              </a:spcBef>
              <a:spcAft>
                <a:spcPts val="0"/>
              </a:spcAft>
              <a:buClr>
                <a:schemeClr val="lt2"/>
              </a:buClr>
              <a:buSzPts val="3000"/>
              <a:buNone/>
              <a:defRPr sz="3000" b="1">
                <a:solidFill>
                  <a:schemeClr val="lt2"/>
                </a:solidFill>
              </a:defRPr>
            </a:lvl6pPr>
            <a:lvl7pPr lvl="6" algn="ctr" rtl="0">
              <a:spcBef>
                <a:spcPts val="0"/>
              </a:spcBef>
              <a:spcAft>
                <a:spcPts val="0"/>
              </a:spcAft>
              <a:buClr>
                <a:schemeClr val="lt2"/>
              </a:buClr>
              <a:buSzPts val="3000"/>
              <a:buNone/>
              <a:defRPr sz="3000" b="1">
                <a:solidFill>
                  <a:schemeClr val="lt2"/>
                </a:solidFill>
              </a:defRPr>
            </a:lvl7pPr>
            <a:lvl8pPr lvl="7" algn="ctr" rtl="0">
              <a:spcBef>
                <a:spcPts val="0"/>
              </a:spcBef>
              <a:spcAft>
                <a:spcPts val="0"/>
              </a:spcAft>
              <a:buClr>
                <a:schemeClr val="lt2"/>
              </a:buClr>
              <a:buSzPts val="3000"/>
              <a:buNone/>
              <a:defRPr sz="3000" b="1">
                <a:solidFill>
                  <a:schemeClr val="lt2"/>
                </a:solidFill>
              </a:defRPr>
            </a:lvl8pPr>
            <a:lvl9pPr lvl="8" algn="ctr" rtl="0">
              <a:spcBef>
                <a:spcPts val="0"/>
              </a:spcBef>
              <a:spcAft>
                <a:spcPts val="0"/>
              </a:spcAft>
              <a:buClr>
                <a:schemeClr val="lt2"/>
              </a:buClr>
              <a:buSzPts val="3000"/>
              <a:buNone/>
              <a:defRPr sz="3000" b="1">
                <a:solidFill>
                  <a:schemeClr val="lt2"/>
                </a:solidFill>
              </a:defRPr>
            </a:lvl9pPr>
          </a:lstStyle>
          <a:p>
            <a:r>
              <a:t>xx%</a:t>
            </a:r>
          </a:p>
        </p:txBody>
      </p:sp>
      <p:sp>
        <p:nvSpPr>
          <p:cNvPr id="226" name="Google Shape;226;p13"/>
          <p:cNvSpPr txBox="1">
            <a:spLocks noGrp="1"/>
          </p:cNvSpPr>
          <p:nvPr>
            <p:ph type="title" idx="13"/>
          </p:nvPr>
        </p:nvSpPr>
        <p:spPr>
          <a:xfrm>
            <a:off x="712425" y="3611552"/>
            <a:ext cx="2564700" cy="35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190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27" name="Google Shape;227;p13"/>
          <p:cNvSpPr txBox="1">
            <a:spLocks noGrp="1"/>
          </p:cNvSpPr>
          <p:nvPr>
            <p:ph type="subTitle" idx="14"/>
          </p:nvPr>
        </p:nvSpPr>
        <p:spPr>
          <a:xfrm>
            <a:off x="707675" y="3870051"/>
            <a:ext cx="2574000" cy="64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l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28" name="Google Shape;228;p13"/>
          <p:cNvSpPr txBox="1">
            <a:spLocks noGrp="1"/>
          </p:cNvSpPr>
          <p:nvPr>
            <p:ph type="title" idx="15" hasCustomPrompt="1"/>
          </p:nvPr>
        </p:nvSpPr>
        <p:spPr>
          <a:xfrm>
            <a:off x="1185200" y="2958783"/>
            <a:ext cx="1619100" cy="54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000"/>
              <a:buNone/>
              <a:defRPr sz="2500" b="1">
                <a:solidFill>
                  <a:schemeClr val="lt2"/>
                </a:solidFill>
              </a:defRPr>
            </a:lvl1pPr>
            <a:lvl2pPr lvl="1" algn="ctr" rtl="0">
              <a:spcBef>
                <a:spcPts val="0"/>
              </a:spcBef>
              <a:spcAft>
                <a:spcPts val="0"/>
              </a:spcAft>
              <a:buClr>
                <a:schemeClr val="lt2"/>
              </a:buClr>
              <a:buSzPts val="3000"/>
              <a:buNone/>
              <a:defRPr sz="3000" b="1">
                <a:solidFill>
                  <a:schemeClr val="lt2"/>
                </a:solidFill>
              </a:defRPr>
            </a:lvl2pPr>
            <a:lvl3pPr lvl="2" algn="ctr" rtl="0">
              <a:spcBef>
                <a:spcPts val="0"/>
              </a:spcBef>
              <a:spcAft>
                <a:spcPts val="0"/>
              </a:spcAft>
              <a:buClr>
                <a:schemeClr val="lt2"/>
              </a:buClr>
              <a:buSzPts val="3000"/>
              <a:buNone/>
              <a:defRPr sz="3000" b="1">
                <a:solidFill>
                  <a:schemeClr val="lt2"/>
                </a:solidFill>
              </a:defRPr>
            </a:lvl3pPr>
            <a:lvl4pPr lvl="3" algn="ctr" rtl="0">
              <a:spcBef>
                <a:spcPts val="0"/>
              </a:spcBef>
              <a:spcAft>
                <a:spcPts val="0"/>
              </a:spcAft>
              <a:buClr>
                <a:schemeClr val="lt2"/>
              </a:buClr>
              <a:buSzPts val="3000"/>
              <a:buNone/>
              <a:defRPr sz="3000" b="1">
                <a:solidFill>
                  <a:schemeClr val="lt2"/>
                </a:solidFill>
              </a:defRPr>
            </a:lvl4pPr>
            <a:lvl5pPr lvl="4" algn="ctr" rtl="0">
              <a:spcBef>
                <a:spcPts val="0"/>
              </a:spcBef>
              <a:spcAft>
                <a:spcPts val="0"/>
              </a:spcAft>
              <a:buClr>
                <a:schemeClr val="lt2"/>
              </a:buClr>
              <a:buSzPts val="3000"/>
              <a:buNone/>
              <a:defRPr sz="3000" b="1">
                <a:solidFill>
                  <a:schemeClr val="lt2"/>
                </a:solidFill>
              </a:defRPr>
            </a:lvl5pPr>
            <a:lvl6pPr lvl="5" algn="ctr" rtl="0">
              <a:spcBef>
                <a:spcPts val="0"/>
              </a:spcBef>
              <a:spcAft>
                <a:spcPts val="0"/>
              </a:spcAft>
              <a:buClr>
                <a:schemeClr val="lt2"/>
              </a:buClr>
              <a:buSzPts val="3000"/>
              <a:buNone/>
              <a:defRPr sz="3000" b="1">
                <a:solidFill>
                  <a:schemeClr val="lt2"/>
                </a:solidFill>
              </a:defRPr>
            </a:lvl6pPr>
            <a:lvl7pPr lvl="6" algn="ctr" rtl="0">
              <a:spcBef>
                <a:spcPts val="0"/>
              </a:spcBef>
              <a:spcAft>
                <a:spcPts val="0"/>
              </a:spcAft>
              <a:buClr>
                <a:schemeClr val="lt2"/>
              </a:buClr>
              <a:buSzPts val="3000"/>
              <a:buNone/>
              <a:defRPr sz="3000" b="1">
                <a:solidFill>
                  <a:schemeClr val="lt2"/>
                </a:solidFill>
              </a:defRPr>
            </a:lvl7pPr>
            <a:lvl8pPr lvl="7" algn="ctr" rtl="0">
              <a:spcBef>
                <a:spcPts val="0"/>
              </a:spcBef>
              <a:spcAft>
                <a:spcPts val="0"/>
              </a:spcAft>
              <a:buClr>
                <a:schemeClr val="lt2"/>
              </a:buClr>
              <a:buSzPts val="3000"/>
              <a:buNone/>
              <a:defRPr sz="3000" b="1">
                <a:solidFill>
                  <a:schemeClr val="lt2"/>
                </a:solidFill>
              </a:defRPr>
            </a:lvl8pPr>
            <a:lvl9pPr lvl="8" algn="ctr" rtl="0">
              <a:spcBef>
                <a:spcPts val="0"/>
              </a:spcBef>
              <a:spcAft>
                <a:spcPts val="0"/>
              </a:spcAft>
              <a:buClr>
                <a:schemeClr val="lt2"/>
              </a:buClr>
              <a:buSzPts val="3000"/>
              <a:buNone/>
              <a:defRPr sz="3000" b="1">
                <a:solidFill>
                  <a:schemeClr val="lt2"/>
                </a:solidFill>
              </a:defRPr>
            </a:lvl9pPr>
          </a:lstStyle>
          <a:p>
            <a:r>
              <a:t>xx%</a:t>
            </a:r>
          </a:p>
        </p:txBody>
      </p:sp>
      <p:sp>
        <p:nvSpPr>
          <p:cNvPr id="229" name="Google Shape;229;p13"/>
          <p:cNvSpPr txBox="1">
            <a:spLocks noGrp="1"/>
          </p:cNvSpPr>
          <p:nvPr>
            <p:ph type="title" idx="16"/>
          </p:nvPr>
        </p:nvSpPr>
        <p:spPr>
          <a:xfrm>
            <a:off x="3286441" y="3611552"/>
            <a:ext cx="2564700" cy="35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190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30" name="Google Shape;230;p13"/>
          <p:cNvSpPr txBox="1">
            <a:spLocks noGrp="1"/>
          </p:cNvSpPr>
          <p:nvPr>
            <p:ph type="subTitle" idx="17"/>
          </p:nvPr>
        </p:nvSpPr>
        <p:spPr>
          <a:xfrm>
            <a:off x="3281691" y="3870051"/>
            <a:ext cx="2574000" cy="64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l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31" name="Google Shape;231;p13"/>
          <p:cNvSpPr txBox="1">
            <a:spLocks noGrp="1"/>
          </p:cNvSpPr>
          <p:nvPr>
            <p:ph type="title" idx="18" hasCustomPrompt="1"/>
          </p:nvPr>
        </p:nvSpPr>
        <p:spPr>
          <a:xfrm>
            <a:off x="3759216" y="2958783"/>
            <a:ext cx="1619100" cy="54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000"/>
              <a:buNone/>
              <a:defRPr sz="2500" b="1">
                <a:solidFill>
                  <a:schemeClr val="lt2"/>
                </a:solidFill>
              </a:defRPr>
            </a:lvl1pPr>
            <a:lvl2pPr lvl="1" algn="ctr" rtl="0">
              <a:spcBef>
                <a:spcPts val="0"/>
              </a:spcBef>
              <a:spcAft>
                <a:spcPts val="0"/>
              </a:spcAft>
              <a:buClr>
                <a:schemeClr val="lt2"/>
              </a:buClr>
              <a:buSzPts val="3000"/>
              <a:buNone/>
              <a:defRPr sz="3000" b="1">
                <a:solidFill>
                  <a:schemeClr val="lt2"/>
                </a:solidFill>
              </a:defRPr>
            </a:lvl2pPr>
            <a:lvl3pPr lvl="2" algn="ctr" rtl="0">
              <a:spcBef>
                <a:spcPts val="0"/>
              </a:spcBef>
              <a:spcAft>
                <a:spcPts val="0"/>
              </a:spcAft>
              <a:buClr>
                <a:schemeClr val="lt2"/>
              </a:buClr>
              <a:buSzPts val="3000"/>
              <a:buNone/>
              <a:defRPr sz="3000" b="1">
                <a:solidFill>
                  <a:schemeClr val="lt2"/>
                </a:solidFill>
              </a:defRPr>
            </a:lvl3pPr>
            <a:lvl4pPr lvl="3" algn="ctr" rtl="0">
              <a:spcBef>
                <a:spcPts val="0"/>
              </a:spcBef>
              <a:spcAft>
                <a:spcPts val="0"/>
              </a:spcAft>
              <a:buClr>
                <a:schemeClr val="lt2"/>
              </a:buClr>
              <a:buSzPts val="3000"/>
              <a:buNone/>
              <a:defRPr sz="3000" b="1">
                <a:solidFill>
                  <a:schemeClr val="lt2"/>
                </a:solidFill>
              </a:defRPr>
            </a:lvl4pPr>
            <a:lvl5pPr lvl="4" algn="ctr" rtl="0">
              <a:spcBef>
                <a:spcPts val="0"/>
              </a:spcBef>
              <a:spcAft>
                <a:spcPts val="0"/>
              </a:spcAft>
              <a:buClr>
                <a:schemeClr val="lt2"/>
              </a:buClr>
              <a:buSzPts val="3000"/>
              <a:buNone/>
              <a:defRPr sz="3000" b="1">
                <a:solidFill>
                  <a:schemeClr val="lt2"/>
                </a:solidFill>
              </a:defRPr>
            </a:lvl5pPr>
            <a:lvl6pPr lvl="5" algn="ctr" rtl="0">
              <a:spcBef>
                <a:spcPts val="0"/>
              </a:spcBef>
              <a:spcAft>
                <a:spcPts val="0"/>
              </a:spcAft>
              <a:buClr>
                <a:schemeClr val="lt2"/>
              </a:buClr>
              <a:buSzPts val="3000"/>
              <a:buNone/>
              <a:defRPr sz="3000" b="1">
                <a:solidFill>
                  <a:schemeClr val="lt2"/>
                </a:solidFill>
              </a:defRPr>
            </a:lvl6pPr>
            <a:lvl7pPr lvl="6" algn="ctr" rtl="0">
              <a:spcBef>
                <a:spcPts val="0"/>
              </a:spcBef>
              <a:spcAft>
                <a:spcPts val="0"/>
              </a:spcAft>
              <a:buClr>
                <a:schemeClr val="lt2"/>
              </a:buClr>
              <a:buSzPts val="3000"/>
              <a:buNone/>
              <a:defRPr sz="3000" b="1">
                <a:solidFill>
                  <a:schemeClr val="lt2"/>
                </a:solidFill>
              </a:defRPr>
            </a:lvl7pPr>
            <a:lvl8pPr lvl="7" algn="ctr" rtl="0">
              <a:spcBef>
                <a:spcPts val="0"/>
              </a:spcBef>
              <a:spcAft>
                <a:spcPts val="0"/>
              </a:spcAft>
              <a:buClr>
                <a:schemeClr val="lt2"/>
              </a:buClr>
              <a:buSzPts val="3000"/>
              <a:buNone/>
              <a:defRPr sz="3000" b="1">
                <a:solidFill>
                  <a:schemeClr val="lt2"/>
                </a:solidFill>
              </a:defRPr>
            </a:lvl8pPr>
            <a:lvl9pPr lvl="8" algn="ctr" rtl="0">
              <a:spcBef>
                <a:spcPts val="0"/>
              </a:spcBef>
              <a:spcAft>
                <a:spcPts val="0"/>
              </a:spcAft>
              <a:buClr>
                <a:schemeClr val="lt2"/>
              </a:buClr>
              <a:buSzPts val="3000"/>
              <a:buNone/>
              <a:defRPr sz="3000" b="1">
                <a:solidFill>
                  <a:schemeClr val="lt2"/>
                </a:solidFill>
              </a:defRPr>
            </a:lvl9pPr>
          </a:lstStyle>
          <a:p>
            <a:r>
              <a:t>xx%</a:t>
            </a:r>
          </a:p>
        </p:txBody>
      </p:sp>
      <p:sp>
        <p:nvSpPr>
          <p:cNvPr id="232" name="Google Shape;232;p13"/>
          <p:cNvSpPr txBox="1">
            <a:spLocks noGrp="1"/>
          </p:cNvSpPr>
          <p:nvPr>
            <p:ph type="title" idx="19"/>
          </p:nvPr>
        </p:nvSpPr>
        <p:spPr>
          <a:xfrm>
            <a:off x="5855900" y="3611552"/>
            <a:ext cx="2564700" cy="35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190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33" name="Google Shape;233;p13"/>
          <p:cNvSpPr txBox="1">
            <a:spLocks noGrp="1"/>
          </p:cNvSpPr>
          <p:nvPr>
            <p:ph type="subTitle" idx="20"/>
          </p:nvPr>
        </p:nvSpPr>
        <p:spPr>
          <a:xfrm>
            <a:off x="5851150" y="3870051"/>
            <a:ext cx="2574000" cy="64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l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34" name="Google Shape;234;p13"/>
          <p:cNvSpPr txBox="1">
            <a:spLocks noGrp="1"/>
          </p:cNvSpPr>
          <p:nvPr>
            <p:ph type="title" idx="21" hasCustomPrompt="1"/>
          </p:nvPr>
        </p:nvSpPr>
        <p:spPr>
          <a:xfrm>
            <a:off x="6328675" y="2958783"/>
            <a:ext cx="1619100" cy="54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000"/>
              <a:buNone/>
              <a:defRPr sz="2500" b="1">
                <a:solidFill>
                  <a:schemeClr val="lt2"/>
                </a:solidFill>
              </a:defRPr>
            </a:lvl1pPr>
            <a:lvl2pPr lvl="1" algn="ctr" rtl="0">
              <a:spcBef>
                <a:spcPts val="0"/>
              </a:spcBef>
              <a:spcAft>
                <a:spcPts val="0"/>
              </a:spcAft>
              <a:buClr>
                <a:schemeClr val="lt2"/>
              </a:buClr>
              <a:buSzPts val="3000"/>
              <a:buNone/>
              <a:defRPr sz="3000" b="1">
                <a:solidFill>
                  <a:schemeClr val="lt2"/>
                </a:solidFill>
              </a:defRPr>
            </a:lvl2pPr>
            <a:lvl3pPr lvl="2" algn="ctr" rtl="0">
              <a:spcBef>
                <a:spcPts val="0"/>
              </a:spcBef>
              <a:spcAft>
                <a:spcPts val="0"/>
              </a:spcAft>
              <a:buClr>
                <a:schemeClr val="lt2"/>
              </a:buClr>
              <a:buSzPts val="3000"/>
              <a:buNone/>
              <a:defRPr sz="3000" b="1">
                <a:solidFill>
                  <a:schemeClr val="lt2"/>
                </a:solidFill>
              </a:defRPr>
            </a:lvl3pPr>
            <a:lvl4pPr lvl="3" algn="ctr" rtl="0">
              <a:spcBef>
                <a:spcPts val="0"/>
              </a:spcBef>
              <a:spcAft>
                <a:spcPts val="0"/>
              </a:spcAft>
              <a:buClr>
                <a:schemeClr val="lt2"/>
              </a:buClr>
              <a:buSzPts val="3000"/>
              <a:buNone/>
              <a:defRPr sz="3000" b="1">
                <a:solidFill>
                  <a:schemeClr val="lt2"/>
                </a:solidFill>
              </a:defRPr>
            </a:lvl4pPr>
            <a:lvl5pPr lvl="4" algn="ctr" rtl="0">
              <a:spcBef>
                <a:spcPts val="0"/>
              </a:spcBef>
              <a:spcAft>
                <a:spcPts val="0"/>
              </a:spcAft>
              <a:buClr>
                <a:schemeClr val="lt2"/>
              </a:buClr>
              <a:buSzPts val="3000"/>
              <a:buNone/>
              <a:defRPr sz="3000" b="1">
                <a:solidFill>
                  <a:schemeClr val="lt2"/>
                </a:solidFill>
              </a:defRPr>
            </a:lvl5pPr>
            <a:lvl6pPr lvl="5" algn="ctr" rtl="0">
              <a:spcBef>
                <a:spcPts val="0"/>
              </a:spcBef>
              <a:spcAft>
                <a:spcPts val="0"/>
              </a:spcAft>
              <a:buClr>
                <a:schemeClr val="lt2"/>
              </a:buClr>
              <a:buSzPts val="3000"/>
              <a:buNone/>
              <a:defRPr sz="3000" b="1">
                <a:solidFill>
                  <a:schemeClr val="lt2"/>
                </a:solidFill>
              </a:defRPr>
            </a:lvl6pPr>
            <a:lvl7pPr lvl="6" algn="ctr" rtl="0">
              <a:spcBef>
                <a:spcPts val="0"/>
              </a:spcBef>
              <a:spcAft>
                <a:spcPts val="0"/>
              </a:spcAft>
              <a:buClr>
                <a:schemeClr val="lt2"/>
              </a:buClr>
              <a:buSzPts val="3000"/>
              <a:buNone/>
              <a:defRPr sz="3000" b="1">
                <a:solidFill>
                  <a:schemeClr val="lt2"/>
                </a:solidFill>
              </a:defRPr>
            </a:lvl7pPr>
            <a:lvl8pPr lvl="7" algn="ctr" rtl="0">
              <a:spcBef>
                <a:spcPts val="0"/>
              </a:spcBef>
              <a:spcAft>
                <a:spcPts val="0"/>
              </a:spcAft>
              <a:buClr>
                <a:schemeClr val="lt2"/>
              </a:buClr>
              <a:buSzPts val="3000"/>
              <a:buNone/>
              <a:defRPr sz="3000" b="1">
                <a:solidFill>
                  <a:schemeClr val="lt2"/>
                </a:solidFill>
              </a:defRPr>
            </a:lvl8pPr>
            <a:lvl9pPr lvl="8" algn="ctr" rtl="0">
              <a:spcBef>
                <a:spcPts val="0"/>
              </a:spcBef>
              <a:spcAft>
                <a:spcPts val="0"/>
              </a:spcAft>
              <a:buClr>
                <a:schemeClr val="lt2"/>
              </a:buClr>
              <a:buSzPts val="3000"/>
              <a:buNone/>
              <a:defRPr sz="3000" b="1">
                <a:solidFill>
                  <a:schemeClr val="lt2"/>
                </a:solidFill>
              </a:defRPr>
            </a:lvl9pPr>
          </a:lstStyle>
          <a:p>
            <a:r>
              <a:t>xx%</a:t>
            </a:r>
          </a:p>
        </p:txBody>
      </p:sp>
      <p:grpSp>
        <p:nvGrpSpPr>
          <p:cNvPr id="235" name="Google Shape;235;p13"/>
          <p:cNvGrpSpPr/>
          <p:nvPr/>
        </p:nvGrpSpPr>
        <p:grpSpPr>
          <a:xfrm>
            <a:off x="230402" y="228599"/>
            <a:ext cx="8685007" cy="4688109"/>
            <a:chOff x="230402" y="228599"/>
            <a:chExt cx="8685007" cy="4688109"/>
          </a:xfrm>
        </p:grpSpPr>
        <p:grpSp>
          <p:nvGrpSpPr>
            <p:cNvPr id="236" name="Google Shape;236;p13"/>
            <p:cNvGrpSpPr/>
            <p:nvPr/>
          </p:nvGrpSpPr>
          <p:grpSpPr>
            <a:xfrm rot="5400000">
              <a:off x="7936901" y="230400"/>
              <a:ext cx="980309" cy="976707"/>
              <a:chOff x="228601" y="228600"/>
              <a:chExt cx="980309" cy="976707"/>
            </a:xfrm>
          </p:grpSpPr>
          <p:sp>
            <p:nvSpPr>
              <p:cNvPr id="237" name="Google Shape;237;p13"/>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3"/>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3"/>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0" name="Google Shape;240;p13"/>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241" name="Google Shape;241;p13"/>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nvGrpSpPr>
            <p:cNvPr id="242" name="Google Shape;242;p13"/>
            <p:cNvGrpSpPr/>
            <p:nvPr/>
          </p:nvGrpSpPr>
          <p:grpSpPr>
            <a:xfrm rot="-5400000">
              <a:off x="228601" y="3938200"/>
              <a:ext cx="980309" cy="976707"/>
              <a:chOff x="228601" y="228600"/>
              <a:chExt cx="980309" cy="976707"/>
            </a:xfrm>
          </p:grpSpPr>
          <p:sp>
            <p:nvSpPr>
              <p:cNvPr id="243" name="Google Shape;243;p13"/>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3"/>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3"/>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6" name="Google Shape;246;p13"/>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247" name="Google Shape;247;p13"/>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CUSTOM_2">
    <p:spTree>
      <p:nvGrpSpPr>
        <p:cNvPr id="1" name="Shape 248"/>
        <p:cNvGrpSpPr/>
        <p:nvPr/>
      </p:nvGrpSpPr>
      <p:grpSpPr>
        <a:xfrm>
          <a:off x="0" y="0"/>
          <a:ext cx="0" cy="0"/>
          <a:chOff x="0" y="0"/>
          <a:chExt cx="0" cy="0"/>
        </a:xfrm>
      </p:grpSpPr>
      <p:pic>
        <p:nvPicPr>
          <p:cNvPr id="249" name="Google Shape;249;p14"/>
          <p:cNvPicPr preferRelativeResize="0"/>
          <p:nvPr/>
        </p:nvPicPr>
        <p:blipFill>
          <a:blip r:embed="rId2">
            <a:alphaModFix/>
          </a:blip>
          <a:stretch>
            <a:fillRect/>
          </a:stretch>
        </p:blipFill>
        <p:spPr>
          <a:xfrm>
            <a:off x="-1094225" y="-1"/>
            <a:ext cx="11332452" cy="5143500"/>
          </a:xfrm>
          <a:prstGeom prst="rect">
            <a:avLst/>
          </a:prstGeom>
          <a:noFill/>
          <a:ln>
            <a:noFill/>
          </a:ln>
        </p:spPr>
      </p:pic>
      <p:sp>
        <p:nvSpPr>
          <p:cNvPr id="250" name="Google Shape;250;p14"/>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51" name="Google Shape;251;p14"/>
          <p:cNvGrpSpPr/>
          <p:nvPr/>
        </p:nvGrpSpPr>
        <p:grpSpPr>
          <a:xfrm flipH="1">
            <a:off x="230402" y="228599"/>
            <a:ext cx="8685007" cy="4688109"/>
            <a:chOff x="230402" y="228599"/>
            <a:chExt cx="8685007" cy="4688109"/>
          </a:xfrm>
        </p:grpSpPr>
        <p:grpSp>
          <p:nvGrpSpPr>
            <p:cNvPr id="252" name="Google Shape;252;p14"/>
            <p:cNvGrpSpPr/>
            <p:nvPr/>
          </p:nvGrpSpPr>
          <p:grpSpPr>
            <a:xfrm rot="5400000">
              <a:off x="7936901" y="230400"/>
              <a:ext cx="980309" cy="976707"/>
              <a:chOff x="228601" y="228600"/>
              <a:chExt cx="980309" cy="976707"/>
            </a:xfrm>
          </p:grpSpPr>
          <p:sp>
            <p:nvSpPr>
              <p:cNvPr id="253" name="Google Shape;253;p14"/>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6" name="Google Shape;256;p14"/>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257" name="Google Shape;257;p14"/>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nvGrpSpPr>
            <p:cNvPr id="258" name="Google Shape;258;p14"/>
            <p:cNvGrpSpPr/>
            <p:nvPr/>
          </p:nvGrpSpPr>
          <p:grpSpPr>
            <a:xfrm rot="-5400000">
              <a:off x="228601" y="3938200"/>
              <a:ext cx="980309" cy="976707"/>
              <a:chOff x="228601" y="228600"/>
              <a:chExt cx="980309" cy="976707"/>
            </a:xfrm>
          </p:grpSpPr>
          <p:sp>
            <p:nvSpPr>
              <p:cNvPr id="259" name="Google Shape;259;p14"/>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2" name="Google Shape;262;p14"/>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263" name="Google Shape;263;p14"/>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2">
  <p:cSld name="CUSTOM_3">
    <p:spTree>
      <p:nvGrpSpPr>
        <p:cNvPr id="1" name="Shape 264"/>
        <p:cNvGrpSpPr/>
        <p:nvPr/>
      </p:nvGrpSpPr>
      <p:grpSpPr>
        <a:xfrm>
          <a:off x="0" y="0"/>
          <a:ext cx="0" cy="0"/>
          <a:chOff x="0" y="0"/>
          <a:chExt cx="0" cy="0"/>
        </a:xfrm>
      </p:grpSpPr>
      <p:pic>
        <p:nvPicPr>
          <p:cNvPr id="265" name="Google Shape;265;p15"/>
          <p:cNvPicPr preferRelativeResize="0"/>
          <p:nvPr/>
        </p:nvPicPr>
        <p:blipFill>
          <a:blip r:embed="rId2">
            <a:alphaModFix/>
          </a:blip>
          <a:stretch>
            <a:fillRect/>
          </a:stretch>
        </p:blipFill>
        <p:spPr>
          <a:xfrm>
            <a:off x="-1094225" y="-1"/>
            <a:ext cx="11332452" cy="5143500"/>
          </a:xfrm>
          <a:prstGeom prst="rect">
            <a:avLst/>
          </a:prstGeom>
          <a:noFill/>
          <a:ln>
            <a:noFill/>
          </a:ln>
        </p:spPr>
      </p:pic>
      <p:sp>
        <p:nvSpPr>
          <p:cNvPr id="266" name="Google Shape;266;p15"/>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7" name="Google Shape;267;p15"/>
          <p:cNvSpPr txBox="1">
            <a:spLocks noGrp="1"/>
          </p:cNvSpPr>
          <p:nvPr>
            <p:ph type="title" idx="2"/>
          </p:nvPr>
        </p:nvSpPr>
        <p:spPr>
          <a:xfrm>
            <a:off x="1780250" y="3447075"/>
            <a:ext cx="22971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00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68" name="Google Shape;268;p15"/>
          <p:cNvSpPr txBox="1">
            <a:spLocks noGrp="1"/>
          </p:cNvSpPr>
          <p:nvPr>
            <p:ph type="subTitle" idx="1"/>
          </p:nvPr>
        </p:nvSpPr>
        <p:spPr>
          <a:xfrm>
            <a:off x="1780188" y="3799825"/>
            <a:ext cx="2297100" cy="64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l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69" name="Google Shape;269;p15"/>
          <p:cNvSpPr txBox="1">
            <a:spLocks noGrp="1"/>
          </p:cNvSpPr>
          <p:nvPr>
            <p:ph type="title" idx="3"/>
          </p:nvPr>
        </p:nvSpPr>
        <p:spPr>
          <a:xfrm>
            <a:off x="5066663" y="3447075"/>
            <a:ext cx="22971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00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70" name="Google Shape;270;p15"/>
          <p:cNvSpPr txBox="1">
            <a:spLocks noGrp="1"/>
          </p:cNvSpPr>
          <p:nvPr>
            <p:ph type="subTitle" idx="4"/>
          </p:nvPr>
        </p:nvSpPr>
        <p:spPr>
          <a:xfrm>
            <a:off x="5066593" y="3799825"/>
            <a:ext cx="2297100" cy="64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l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271" name="Google Shape;271;p15"/>
          <p:cNvGrpSpPr/>
          <p:nvPr/>
        </p:nvGrpSpPr>
        <p:grpSpPr>
          <a:xfrm flipH="1">
            <a:off x="230402" y="228599"/>
            <a:ext cx="8685007" cy="4688109"/>
            <a:chOff x="230402" y="228599"/>
            <a:chExt cx="8685007" cy="4688109"/>
          </a:xfrm>
        </p:grpSpPr>
        <p:grpSp>
          <p:nvGrpSpPr>
            <p:cNvPr id="272" name="Google Shape;272;p15"/>
            <p:cNvGrpSpPr/>
            <p:nvPr/>
          </p:nvGrpSpPr>
          <p:grpSpPr>
            <a:xfrm rot="5400000">
              <a:off x="7936901" y="230400"/>
              <a:ext cx="980309" cy="976707"/>
              <a:chOff x="228601" y="228600"/>
              <a:chExt cx="980309" cy="976707"/>
            </a:xfrm>
          </p:grpSpPr>
          <p:sp>
            <p:nvSpPr>
              <p:cNvPr id="273" name="Google Shape;273;p15"/>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5"/>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6" name="Google Shape;276;p15"/>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277" name="Google Shape;277;p15"/>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nvGrpSpPr>
            <p:cNvPr id="278" name="Google Shape;278;p15"/>
            <p:cNvGrpSpPr/>
            <p:nvPr/>
          </p:nvGrpSpPr>
          <p:grpSpPr>
            <a:xfrm rot="-5400000">
              <a:off x="228601" y="3938200"/>
              <a:ext cx="980309" cy="976707"/>
              <a:chOff x="228601" y="228600"/>
              <a:chExt cx="980309" cy="976707"/>
            </a:xfrm>
          </p:grpSpPr>
          <p:sp>
            <p:nvSpPr>
              <p:cNvPr id="279" name="Google Shape;279;p15"/>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5"/>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5"/>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2" name="Google Shape;282;p15"/>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283" name="Google Shape;283;p15"/>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284"/>
        <p:cNvGrpSpPr/>
        <p:nvPr/>
      </p:nvGrpSpPr>
      <p:grpSpPr>
        <a:xfrm>
          <a:off x="0" y="0"/>
          <a:ext cx="0" cy="0"/>
          <a:chOff x="0" y="0"/>
          <a:chExt cx="0" cy="0"/>
        </a:xfrm>
      </p:grpSpPr>
      <p:pic>
        <p:nvPicPr>
          <p:cNvPr id="285" name="Google Shape;285;p16"/>
          <p:cNvPicPr preferRelativeResize="0"/>
          <p:nvPr/>
        </p:nvPicPr>
        <p:blipFill>
          <a:blip r:embed="rId2">
            <a:alphaModFix/>
          </a:blip>
          <a:stretch>
            <a:fillRect/>
          </a:stretch>
        </p:blipFill>
        <p:spPr>
          <a:xfrm>
            <a:off x="-1094225" y="-1"/>
            <a:ext cx="11332452" cy="5143500"/>
          </a:xfrm>
          <a:prstGeom prst="rect">
            <a:avLst/>
          </a:prstGeom>
          <a:noFill/>
          <a:ln>
            <a:noFill/>
          </a:ln>
        </p:spPr>
      </p:pic>
      <p:sp>
        <p:nvSpPr>
          <p:cNvPr id="286" name="Google Shape;286;p16"/>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7" name="Google Shape;287;p16"/>
          <p:cNvSpPr txBox="1">
            <a:spLocks noGrp="1"/>
          </p:cNvSpPr>
          <p:nvPr>
            <p:ph type="title" idx="2"/>
          </p:nvPr>
        </p:nvSpPr>
        <p:spPr>
          <a:xfrm>
            <a:off x="713300" y="2721750"/>
            <a:ext cx="22971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00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88" name="Google Shape;288;p16"/>
          <p:cNvSpPr txBox="1">
            <a:spLocks noGrp="1"/>
          </p:cNvSpPr>
          <p:nvPr>
            <p:ph type="subTitle" idx="1"/>
          </p:nvPr>
        </p:nvSpPr>
        <p:spPr>
          <a:xfrm>
            <a:off x="713225" y="2998300"/>
            <a:ext cx="2297100" cy="889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l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89" name="Google Shape;289;p16"/>
          <p:cNvSpPr txBox="1">
            <a:spLocks noGrp="1"/>
          </p:cNvSpPr>
          <p:nvPr>
            <p:ph type="title" idx="3"/>
          </p:nvPr>
        </p:nvSpPr>
        <p:spPr>
          <a:xfrm>
            <a:off x="3423488" y="2721750"/>
            <a:ext cx="22971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00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90" name="Google Shape;290;p16"/>
          <p:cNvSpPr txBox="1">
            <a:spLocks noGrp="1"/>
          </p:cNvSpPr>
          <p:nvPr>
            <p:ph type="subTitle" idx="4"/>
          </p:nvPr>
        </p:nvSpPr>
        <p:spPr>
          <a:xfrm>
            <a:off x="3423412" y="2998300"/>
            <a:ext cx="2297100" cy="889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l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91" name="Google Shape;291;p16"/>
          <p:cNvSpPr txBox="1">
            <a:spLocks noGrp="1"/>
          </p:cNvSpPr>
          <p:nvPr>
            <p:ph type="title" idx="5"/>
          </p:nvPr>
        </p:nvSpPr>
        <p:spPr>
          <a:xfrm>
            <a:off x="6133850" y="2721750"/>
            <a:ext cx="22971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00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92" name="Google Shape;292;p16"/>
          <p:cNvSpPr txBox="1">
            <a:spLocks noGrp="1"/>
          </p:cNvSpPr>
          <p:nvPr>
            <p:ph type="subTitle" idx="6"/>
          </p:nvPr>
        </p:nvSpPr>
        <p:spPr>
          <a:xfrm>
            <a:off x="6133700" y="2998300"/>
            <a:ext cx="2297100" cy="889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l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2">
  <p:cSld name="CUSTOM_1_3">
    <p:spTree>
      <p:nvGrpSpPr>
        <p:cNvPr id="1" name="Shape 306"/>
        <p:cNvGrpSpPr/>
        <p:nvPr/>
      </p:nvGrpSpPr>
      <p:grpSpPr>
        <a:xfrm>
          <a:off x="0" y="0"/>
          <a:ext cx="0" cy="0"/>
          <a:chOff x="0" y="0"/>
          <a:chExt cx="0" cy="0"/>
        </a:xfrm>
      </p:grpSpPr>
      <p:pic>
        <p:nvPicPr>
          <p:cNvPr id="307" name="Google Shape;307;p17"/>
          <p:cNvPicPr preferRelativeResize="0"/>
          <p:nvPr/>
        </p:nvPicPr>
        <p:blipFill>
          <a:blip r:embed="rId2">
            <a:alphaModFix/>
          </a:blip>
          <a:stretch>
            <a:fillRect/>
          </a:stretch>
        </p:blipFill>
        <p:spPr>
          <a:xfrm>
            <a:off x="-1094225" y="-1"/>
            <a:ext cx="11332452" cy="5143500"/>
          </a:xfrm>
          <a:prstGeom prst="rect">
            <a:avLst/>
          </a:prstGeom>
          <a:noFill/>
          <a:ln>
            <a:noFill/>
          </a:ln>
        </p:spPr>
      </p:pic>
      <p:sp>
        <p:nvSpPr>
          <p:cNvPr id="308" name="Google Shape;308;p17"/>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9" name="Google Shape;309;p17"/>
          <p:cNvSpPr txBox="1">
            <a:spLocks noGrp="1"/>
          </p:cNvSpPr>
          <p:nvPr>
            <p:ph type="title" idx="2"/>
          </p:nvPr>
        </p:nvSpPr>
        <p:spPr>
          <a:xfrm>
            <a:off x="1105036" y="3655675"/>
            <a:ext cx="1863000" cy="3900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200"/>
              <a:buNone/>
              <a:defRPr sz="200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310" name="Google Shape;310;p17"/>
          <p:cNvSpPr txBox="1">
            <a:spLocks noGrp="1"/>
          </p:cNvSpPr>
          <p:nvPr>
            <p:ph type="subTitle" idx="1"/>
          </p:nvPr>
        </p:nvSpPr>
        <p:spPr>
          <a:xfrm>
            <a:off x="1104975" y="2534925"/>
            <a:ext cx="1863000" cy="889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l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11" name="Google Shape;311;p17"/>
          <p:cNvSpPr txBox="1">
            <a:spLocks noGrp="1"/>
          </p:cNvSpPr>
          <p:nvPr>
            <p:ph type="title" idx="3"/>
          </p:nvPr>
        </p:nvSpPr>
        <p:spPr>
          <a:xfrm>
            <a:off x="3640599" y="3655675"/>
            <a:ext cx="1863000" cy="3900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200"/>
              <a:buNone/>
              <a:defRPr sz="200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312" name="Google Shape;312;p17"/>
          <p:cNvSpPr txBox="1">
            <a:spLocks noGrp="1"/>
          </p:cNvSpPr>
          <p:nvPr>
            <p:ph type="subTitle" idx="4"/>
          </p:nvPr>
        </p:nvSpPr>
        <p:spPr>
          <a:xfrm>
            <a:off x="3640538" y="2534925"/>
            <a:ext cx="1863000" cy="889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l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13" name="Google Shape;313;p17"/>
          <p:cNvSpPr txBox="1">
            <a:spLocks noGrp="1"/>
          </p:cNvSpPr>
          <p:nvPr>
            <p:ph type="title" idx="5"/>
          </p:nvPr>
        </p:nvSpPr>
        <p:spPr>
          <a:xfrm>
            <a:off x="6176397" y="3655675"/>
            <a:ext cx="1863000" cy="3900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200"/>
              <a:buNone/>
              <a:defRPr sz="200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314" name="Google Shape;314;p17"/>
          <p:cNvSpPr txBox="1">
            <a:spLocks noGrp="1"/>
          </p:cNvSpPr>
          <p:nvPr>
            <p:ph type="subTitle" idx="6"/>
          </p:nvPr>
        </p:nvSpPr>
        <p:spPr>
          <a:xfrm>
            <a:off x="6176275" y="2534925"/>
            <a:ext cx="1863000" cy="889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l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315" name="Google Shape;315;p17"/>
          <p:cNvGrpSpPr/>
          <p:nvPr/>
        </p:nvGrpSpPr>
        <p:grpSpPr>
          <a:xfrm flipH="1">
            <a:off x="230402" y="228599"/>
            <a:ext cx="8685007" cy="4688109"/>
            <a:chOff x="230402" y="228599"/>
            <a:chExt cx="8685007" cy="4688109"/>
          </a:xfrm>
        </p:grpSpPr>
        <p:grpSp>
          <p:nvGrpSpPr>
            <p:cNvPr id="316" name="Google Shape;316;p17"/>
            <p:cNvGrpSpPr/>
            <p:nvPr/>
          </p:nvGrpSpPr>
          <p:grpSpPr>
            <a:xfrm rot="5400000">
              <a:off x="7936901" y="230400"/>
              <a:ext cx="980309" cy="976707"/>
              <a:chOff x="228601" y="228600"/>
              <a:chExt cx="980309" cy="976707"/>
            </a:xfrm>
          </p:grpSpPr>
          <p:sp>
            <p:nvSpPr>
              <p:cNvPr id="317" name="Google Shape;317;p17"/>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7"/>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7"/>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0" name="Google Shape;320;p17"/>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321" name="Google Shape;321;p17"/>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nvGrpSpPr>
            <p:cNvPr id="322" name="Google Shape;322;p17"/>
            <p:cNvGrpSpPr/>
            <p:nvPr/>
          </p:nvGrpSpPr>
          <p:grpSpPr>
            <a:xfrm rot="-5400000">
              <a:off x="228601" y="3938200"/>
              <a:ext cx="980309" cy="976707"/>
              <a:chOff x="228601" y="228600"/>
              <a:chExt cx="980309" cy="976707"/>
            </a:xfrm>
          </p:grpSpPr>
          <p:sp>
            <p:nvSpPr>
              <p:cNvPr id="323" name="Google Shape;323;p17"/>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7"/>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6" name="Google Shape;326;p17"/>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327" name="Google Shape;327;p17"/>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1_2">
    <p:spTree>
      <p:nvGrpSpPr>
        <p:cNvPr id="1" name="Shape 328"/>
        <p:cNvGrpSpPr/>
        <p:nvPr/>
      </p:nvGrpSpPr>
      <p:grpSpPr>
        <a:xfrm>
          <a:off x="0" y="0"/>
          <a:ext cx="0" cy="0"/>
          <a:chOff x="0" y="0"/>
          <a:chExt cx="0" cy="0"/>
        </a:xfrm>
      </p:grpSpPr>
      <p:pic>
        <p:nvPicPr>
          <p:cNvPr id="329" name="Google Shape;329;p18"/>
          <p:cNvPicPr preferRelativeResize="0"/>
          <p:nvPr/>
        </p:nvPicPr>
        <p:blipFill>
          <a:blip r:embed="rId2">
            <a:alphaModFix/>
          </a:blip>
          <a:stretch>
            <a:fillRect/>
          </a:stretch>
        </p:blipFill>
        <p:spPr>
          <a:xfrm>
            <a:off x="-1094225" y="-1"/>
            <a:ext cx="11332452" cy="5143500"/>
          </a:xfrm>
          <a:prstGeom prst="rect">
            <a:avLst/>
          </a:prstGeom>
          <a:noFill/>
          <a:ln>
            <a:noFill/>
          </a:ln>
        </p:spPr>
      </p:pic>
      <p:sp>
        <p:nvSpPr>
          <p:cNvPr id="330" name="Google Shape;330;p18"/>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1" name="Google Shape;331;p18"/>
          <p:cNvSpPr txBox="1">
            <a:spLocks noGrp="1"/>
          </p:cNvSpPr>
          <p:nvPr>
            <p:ph type="title" idx="2"/>
          </p:nvPr>
        </p:nvSpPr>
        <p:spPr>
          <a:xfrm>
            <a:off x="2056175" y="1911150"/>
            <a:ext cx="2297100" cy="390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00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332" name="Google Shape;332;p18"/>
          <p:cNvSpPr txBox="1">
            <a:spLocks noGrp="1"/>
          </p:cNvSpPr>
          <p:nvPr>
            <p:ph type="subTitle" idx="1"/>
          </p:nvPr>
        </p:nvSpPr>
        <p:spPr>
          <a:xfrm>
            <a:off x="2056113" y="2187700"/>
            <a:ext cx="2297100" cy="664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solidFill>
                  <a:schemeClr val="l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33" name="Google Shape;333;p18"/>
          <p:cNvSpPr txBox="1">
            <a:spLocks noGrp="1"/>
          </p:cNvSpPr>
          <p:nvPr>
            <p:ph type="title" idx="3"/>
          </p:nvPr>
        </p:nvSpPr>
        <p:spPr>
          <a:xfrm>
            <a:off x="5616863" y="1911150"/>
            <a:ext cx="2297100" cy="390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00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334" name="Google Shape;334;p18"/>
          <p:cNvSpPr txBox="1">
            <a:spLocks noGrp="1"/>
          </p:cNvSpPr>
          <p:nvPr>
            <p:ph type="subTitle" idx="4"/>
          </p:nvPr>
        </p:nvSpPr>
        <p:spPr>
          <a:xfrm>
            <a:off x="5616792" y="2187700"/>
            <a:ext cx="2297100" cy="664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solidFill>
                  <a:schemeClr val="l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35" name="Google Shape;335;p18"/>
          <p:cNvSpPr txBox="1">
            <a:spLocks noGrp="1"/>
          </p:cNvSpPr>
          <p:nvPr>
            <p:ph type="title" idx="5"/>
          </p:nvPr>
        </p:nvSpPr>
        <p:spPr>
          <a:xfrm>
            <a:off x="2056175" y="3437650"/>
            <a:ext cx="2297100" cy="390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00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336" name="Google Shape;336;p18"/>
          <p:cNvSpPr txBox="1">
            <a:spLocks noGrp="1"/>
          </p:cNvSpPr>
          <p:nvPr>
            <p:ph type="subTitle" idx="6"/>
          </p:nvPr>
        </p:nvSpPr>
        <p:spPr>
          <a:xfrm>
            <a:off x="2056113" y="3714200"/>
            <a:ext cx="2297100" cy="664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solidFill>
                  <a:schemeClr val="l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37" name="Google Shape;337;p18"/>
          <p:cNvSpPr txBox="1">
            <a:spLocks noGrp="1"/>
          </p:cNvSpPr>
          <p:nvPr>
            <p:ph type="title" idx="7"/>
          </p:nvPr>
        </p:nvSpPr>
        <p:spPr>
          <a:xfrm>
            <a:off x="5616863" y="3437650"/>
            <a:ext cx="2297100" cy="390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00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338" name="Google Shape;338;p18"/>
          <p:cNvSpPr txBox="1">
            <a:spLocks noGrp="1"/>
          </p:cNvSpPr>
          <p:nvPr>
            <p:ph type="subTitle" idx="8"/>
          </p:nvPr>
        </p:nvSpPr>
        <p:spPr>
          <a:xfrm>
            <a:off x="5616792" y="3714200"/>
            <a:ext cx="2297100" cy="664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solidFill>
                  <a:schemeClr val="l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339" name="Google Shape;339;p18"/>
          <p:cNvGrpSpPr/>
          <p:nvPr/>
        </p:nvGrpSpPr>
        <p:grpSpPr>
          <a:xfrm>
            <a:off x="230402" y="228599"/>
            <a:ext cx="8685007" cy="4688109"/>
            <a:chOff x="230402" y="228599"/>
            <a:chExt cx="8685007" cy="4688109"/>
          </a:xfrm>
        </p:grpSpPr>
        <p:grpSp>
          <p:nvGrpSpPr>
            <p:cNvPr id="340" name="Google Shape;340;p18"/>
            <p:cNvGrpSpPr/>
            <p:nvPr/>
          </p:nvGrpSpPr>
          <p:grpSpPr>
            <a:xfrm rot="5400000">
              <a:off x="7936901" y="230400"/>
              <a:ext cx="980309" cy="976707"/>
              <a:chOff x="228601" y="228600"/>
              <a:chExt cx="980309" cy="976707"/>
            </a:xfrm>
          </p:grpSpPr>
          <p:sp>
            <p:nvSpPr>
              <p:cNvPr id="341" name="Google Shape;341;p18"/>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4" name="Google Shape;344;p18"/>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345" name="Google Shape;345;p18"/>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nvGrpSpPr>
            <p:cNvPr id="346" name="Google Shape;346;p18"/>
            <p:cNvGrpSpPr/>
            <p:nvPr/>
          </p:nvGrpSpPr>
          <p:grpSpPr>
            <a:xfrm rot="-5400000">
              <a:off x="228601" y="3938200"/>
              <a:ext cx="980309" cy="976707"/>
              <a:chOff x="228601" y="228600"/>
              <a:chExt cx="980309" cy="976707"/>
            </a:xfrm>
          </p:grpSpPr>
          <p:sp>
            <p:nvSpPr>
              <p:cNvPr id="347" name="Google Shape;347;p18"/>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0" name="Google Shape;350;p18"/>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351" name="Google Shape;351;p18"/>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2">
  <p:cSld name="CUSTOM_1_2_1">
    <p:spTree>
      <p:nvGrpSpPr>
        <p:cNvPr id="1" name="Shape 352"/>
        <p:cNvGrpSpPr/>
        <p:nvPr/>
      </p:nvGrpSpPr>
      <p:grpSpPr>
        <a:xfrm>
          <a:off x="0" y="0"/>
          <a:ext cx="0" cy="0"/>
          <a:chOff x="0" y="0"/>
          <a:chExt cx="0" cy="0"/>
        </a:xfrm>
      </p:grpSpPr>
      <p:pic>
        <p:nvPicPr>
          <p:cNvPr id="353" name="Google Shape;353;p19"/>
          <p:cNvPicPr preferRelativeResize="0"/>
          <p:nvPr/>
        </p:nvPicPr>
        <p:blipFill>
          <a:blip r:embed="rId2">
            <a:alphaModFix/>
          </a:blip>
          <a:stretch>
            <a:fillRect/>
          </a:stretch>
        </p:blipFill>
        <p:spPr>
          <a:xfrm>
            <a:off x="-1094225" y="-1"/>
            <a:ext cx="11332452" cy="5143500"/>
          </a:xfrm>
          <a:prstGeom prst="rect">
            <a:avLst/>
          </a:prstGeom>
          <a:noFill/>
          <a:ln>
            <a:noFill/>
          </a:ln>
        </p:spPr>
      </p:pic>
      <p:sp>
        <p:nvSpPr>
          <p:cNvPr id="354" name="Google Shape;354;p19"/>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5" name="Google Shape;355;p19"/>
          <p:cNvSpPr txBox="1">
            <a:spLocks noGrp="1"/>
          </p:cNvSpPr>
          <p:nvPr>
            <p:ph type="title" idx="2"/>
          </p:nvPr>
        </p:nvSpPr>
        <p:spPr>
          <a:xfrm>
            <a:off x="713283" y="1717825"/>
            <a:ext cx="18549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00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356" name="Google Shape;356;p19"/>
          <p:cNvSpPr txBox="1">
            <a:spLocks noGrp="1"/>
          </p:cNvSpPr>
          <p:nvPr>
            <p:ph type="subTitle" idx="1"/>
          </p:nvPr>
        </p:nvSpPr>
        <p:spPr>
          <a:xfrm>
            <a:off x="713225" y="1994375"/>
            <a:ext cx="1854900" cy="68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l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57" name="Google Shape;357;p19"/>
          <p:cNvSpPr txBox="1">
            <a:spLocks noGrp="1"/>
          </p:cNvSpPr>
          <p:nvPr>
            <p:ph type="title" idx="3"/>
          </p:nvPr>
        </p:nvSpPr>
        <p:spPr>
          <a:xfrm>
            <a:off x="2650178" y="1717825"/>
            <a:ext cx="18549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00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358" name="Google Shape;358;p19"/>
          <p:cNvSpPr txBox="1">
            <a:spLocks noGrp="1"/>
          </p:cNvSpPr>
          <p:nvPr>
            <p:ph type="subTitle" idx="4"/>
          </p:nvPr>
        </p:nvSpPr>
        <p:spPr>
          <a:xfrm>
            <a:off x="2650117" y="1994375"/>
            <a:ext cx="1854900" cy="68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l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360" name="Google Shape;360;p19"/>
          <p:cNvGrpSpPr/>
          <p:nvPr/>
        </p:nvGrpSpPr>
        <p:grpSpPr>
          <a:xfrm rot="16200000" flipH="1">
            <a:off x="228601" y="230400"/>
            <a:ext cx="980309" cy="976707"/>
            <a:chOff x="228601" y="228600"/>
            <a:chExt cx="980309" cy="976707"/>
          </a:xfrm>
        </p:grpSpPr>
        <p:sp>
          <p:nvSpPr>
            <p:cNvPr id="361" name="Google Shape;361;p19"/>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9"/>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9"/>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4" name="Google Shape;364;p19"/>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365" name="Google Shape;365;p19"/>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nvGrpSpPr>
          <p:cNvPr id="366" name="Google Shape;366;p19"/>
          <p:cNvGrpSpPr/>
          <p:nvPr/>
        </p:nvGrpSpPr>
        <p:grpSpPr>
          <a:xfrm flipH="1">
            <a:off x="7933290" y="228598"/>
            <a:ext cx="980309" cy="976707"/>
            <a:chOff x="228601" y="228600"/>
            <a:chExt cx="980309" cy="976707"/>
          </a:xfrm>
        </p:grpSpPr>
        <p:sp>
          <p:nvSpPr>
            <p:cNvPr id="367" name="Google Shape;367;p19"/>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9"/>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9"/>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0" name="Google Shape;370;p19"/>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371" name="Google Shape;371;p19"/>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sp>
        <p:nvSpPr>
          <p:cNvPr id="372" name="Google Shape;372;p19"/>
          <p:cNvSpPr txBox="1">
            <a:spLocks noGrp="1"/>
          </p:cNvSpPr>
          <p:nvPr>
            <p:ph type="title" idx="5"/>
          </p:nvPr>
        </p:nvSpPr>
        <p:spPr>
          <a:xfrm>
            <a:off x="713283" y="3028000"/>
            <a:ext cx="18549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00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373" name="Google Shape;373;p19"/>
          <p:cNvSpPr txBox="1">
            <a:spLocks noGrp="1"/>
          </p:cNvSpPr>
          <p:nvPr>
            <p:ph type="subTitle" idx="6"/>
          </p:nvPr>
        </p:nvSpPr>
        <p:spPr>
          <a:xfrm>
            <a:off x="713225" y="3304550"/>
            <a:ext cx="1854900" cy="68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l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74" name="Google Shape;374;p19"/>
          <p:cNvSpPr txBox="1">
            <a:spLocks noGrp="1"/>
          </p:cNvSpPr>
          <p:nvPr>
            <p:ph type="title" idx="7"/>
          </p:nvPr>
        </p:nvSpPr>
        <p:spPr>
          <a:xfrm>
            <a:off x="2650178" y="3028000"/>
            <a:ext cx="18549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00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375" name="Google Shape;375;p19"/>
          <p:cNvSpPr txBox="1">
            <a:spLocks noGrp="1"/>
          </p:cNvSpPr>
          <p:nvPr>
            <p:ph type="subTitle" idx="8"/>
          </p:nvPr>
        </p:nvSpPr>
        <p:spPr>
          <a:xfrm>
            <a:off x="2650117" y="3304550"/>
            <a:ext cx="1854900" cy="68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l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3">
  <p:cSld name="CUSTOM_1_2_1_2">
    <p:spTree>
      <p:nvGrpSpPr>
        <p:cNvPr id="1" name="Shape 376"/>
        <p:cNvGrpSpPr/>
        <p:nvPr/>
      </p:nvGrpSpPr>
      <p:grpSpPr>
        <a:xfrm>
          <a:off x="0" y="0"/>
          <a:ext cx="0" cy="0"/>
          <a:chOff x="0" y="0"/>
          <a:chExt cx="0" cy="0"/>
        </a:xfrm>
      </p:grpSpPr>
      <p:pic>
        <p:nvPicPr>
          <p:cNvPr id="377" name="Google Shape;377;p20"/>
          <p:cNvPicPr preferRelativeResize="0"/>
          <p:nvPr/>
        </p:nvPicPr>
        <p:blipFill>
          <a:blip r:embed="rId2">
            <a:alphaModFix/>
          </a:blip>
          <a:stretch>
            <a:fillRect/>
          </a:stretch>
        </p:blipFill>
        <p:spPr>
          <a:xfrm>
            <a:off x="-1094225" y="-1"/>
            <a:ext cx="11332452" cy="5143500"/>
          </a:xfrm>
          <a:prstGeom prst="rect">
            <a:avLst/>
          </a:prstGeom>
          <a:noFill/>
          <a:ln>
            <a:noFill/>
          </a:ln>
        </p:spPr>
      </p:pic>
      <p:sp>
        <p:nvSpPr>
          <p:cNvPr id="378" name="Google Shape;378;p20"/>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9" name="Google Shape;379;p20"/>
          <p:cNvSpPr txBox="1">
            <a:spLocks noGrp="1"/>
          </p:cNvSpPr>
          <p:nvPr>
            <p:ph type="title" idx="2"/>
          </p:nvPr>
        </p:nvSpPr>
        <p:spPr>
          <a:xfrm>
            <a:off x="5074602" y="2002475"/>
            <a:ext cx="16419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00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380" name="Google Shape;380;p20"/>
          <p:cNvSpPr txBox="1">
            <a:spLocks noGrp="1"/>
          </p:cNvSpPr>
          <p:nvPr>
            <p:ph type="subTitle" idx="1"/>
          </p:nvPr>
        </p:nvSpPr>
        <p:spPr>
          <a:xfrm>
            <a:off x="5074550" y="2279025"/>
            <a:ext cx="1641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l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81" name="Google Shape;381;p20"/>
          <p:cNvSpPr txBox="1">
            <a:spLocks noGrp="1"/>
          </p:cNvSpPr>
          <p:nvPr>
            <p:ph type="title" idx="3"/>
          </p:nvPr>
        </p:nvSpPr>
        <p:spPr>
          <a:xfrm>
            <a:off x="6788976" y="2002475"/>
            <a:ext cx="16419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00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382" name="Google Shape;382;p20"/>
          <p:cNvSpPr txBox="1">
            <a:spLocks noGrp="1"/>
          </p:cNvSpPr>
          <p:nvPr>
            <p:ph type="subTitle" idx="4"/>
          </p:nvPr>
        </p:nvSpPr>
        <p:spPr>
          <a:xfrm>
            <a:off x="6788924" y="2279025"/>
            <a:ext cx="1641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l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384" name="Google Shape;384;p20"/>
          <p:cNvGrpSpPr/>
          <p:nvPr/>
        </p:nvGrpSpPr>
        <p:grpSpPr>
          <a:xfrm rot="5400000">
            <a:off x="7936901" y="230400"/>
            <a:ext cx="980309" cy="976707"/>
            <a:chOff x="228601" y="228600"/>
            <a:chExt cx="980309" cy="976707"/>
          </a:xfrm>
        </p:grpSpPr>
        <p:sp>
          <p:nvSpPr>
            <p:cNvPr id="385" name="Google Shape;385;p20"/>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0"/>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0"/>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8" name="Google Shape;388;p20"/>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389" name="Google Shape;389;p20"/>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nvGrpSpPr>
          <p:cNvPr id="390" name="Google Shape;390;p20"/>
          <p:cNvGrpSpPr/>
          <p:nvPr/>
        </p:nvGrpSpPr>
        <p:grpSpPr>
          <a:xfrm>
            <a:off x="228591" y="232201"/>
            <a:ext cx="980309" cy="976707"/>
            <a:chOff x="228601" y="228600"/>
            <a:chExt cx="980309" cy="976707"/>
          </a:xfrm>
        </p:grpSpPr>
        <p:sp>
          <p:nvSpPr>
            <p:cNvPr id="391" name="Google Shape;391;p20"/>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0"/>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0"/>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4" name="Google Shape;394;p20"/>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395" name="Google Shape;395;p20"/>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sp>
        <p:nvSpPr>
          <p:cNvPr id="396" name="Google Shape;396;p20"/>
          <p:cNvSpPr txBox="1">
            <a:spLocks noGrp="1"/>
          </p:cNvSpPr>
          <p:nvPr>
            <p:ph type="title" idx="5"/>
          </p:nvPr>
        </p:nvSpPr>
        <p:spPr>
          <a:xfrm>
            <a:off x="5074602" y="3642914"/>
            <a:ext cx="16419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00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397" name="Google Shape;397;p20"/>
          <p:cNvSpPr txBox="1">
            <a:spLocks noGrp="1"/>
          </p:cNvSpPr>
          <p:nvPr>
            <p:ph type="subTitle" idx="6"/>
          </p:nvPr>
        </p:nvSpPr>
        <p:spPr>
          <a:xfrm>
            <a:off x="5074550" y="3919464"/>
            <a:ext cx="1641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l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98" name="Google Shape;398;p20"/>
          <p:cNvSpPr txBox="1">
            <a:spLocks noGrp="1"/>
          </p:cNvSpPr>
          <p:nvPr>
            <p:ph type="title" idx="7"/>
          </p:nvPr>
        </p:nvSpPr>
        <p:spPr>
          <a:xfrm>
            <a:off x="6788976" y="3642914"/>
            <a:ext cx="16419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00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399" name="Google Shape;399;p20"/>
          <p:cNvSpPr txBox="1">
            <a:spLocks noGrp="1"/>
          </p:cNvSpPr>
          <p:nvPr>
            <p:ph type="subTitle" idx="8"/>
          </p:nvPr>
        </p:nvSpPr>
        <p:spPr>
          <a:xfrm>
            <a:off x="6788924" y="3919464"/>
            <a:ext cx="1641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l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cSld name="CUSTOM_1_2_1_1">
    <p:spTree>
      <p:nvGrpSpPr>
        <p:cNvPr id="1" name="Shape 400"/>
        <p:cNvGrpSpPr/>
        <p:nvPr/>
      </p:nvGrpSpPr>
      <p:grpSpPr>
        <a:xfrm>
          <a:off x="0" y="0"/>
          <a:ext cx="0" cy="0"/>
          <a:chOff x="0" y="0"/>
          <a:chExt cx="0" cy="0"/>
        </a:xfrm>
      </p:grpSpPr>
      <p:pic>
        <p:nvPicPr>
          <p:cNvPr id="401" name="Google Shape;401;p21"/>
          <p:cNvPicPr preferRelativeResize="0"/>
          <p:nvPr/>
        </p:nvPicPr>
        <p:blipFill>
          <a:blip r:embed="rId2">
            <a:alphaModFix/>
          </a:blip>
          <a:stretch>
            <a:fillRect/>
          </a:stretch>
        </p:blipFill>
        <p:spPr>
          <a:xfrm>
            <a:off x="-1094225" y="-1"/>
            <a:ext cx="11332452" cy="5143500"/>
          </a:xfrm>
          <a:prstGeom prst="rect">
            <a:avLst/>
          </a:prstGeom>
          <a:noFill/>
          <a:ln>
            <a:noFill/>
          </a:ln>
        </p:spPr>
      </p:pic>
      <p:sp>
        <p:nvSpPr>
          <p:cNvPr id="402" name="Google Shape;402;p21"/>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03" name="Google Shape;403;p21"/>
          <p:cNvGrpSpPr/>
          <p:nvPr/>
        </p:nvGrpSpPr>
        <p:grpSpPr>
          <a:xfrm flipH="1">
            <a:off x="230402" y="228599"/>
            <a:ext cx="8685007" cy="4688109"/>
            <a:chOff x="230402" y="228599"/>
            <a:chExt cx="8685007" cy="4688109"/>
          </a:xfrm>
        </p:grpSpPr>
        <p:grpSp>
          <p:nvGrpSpPr>
            <p:cNvPr id="404" name="Google Shape;404;p21"/>
            <p:cNvGrpSpPr/>
            <p:nvPr/>
          </p:nvGrpSpPr>
          <p:grpSpPr>
            <a:xfrm rot="5400000">
              <a:off x="7936901" y="230400"/>
              <a:ext cx="980309" cy="976707"/>
              <a:chOff x="228601" y="228600"/>
              <a:chExt cx="980309" cy="976707"/>
            </a:xfrm>
          </p:grpSpPr>
          <p:sp>
            <p:nvSpPr>
              <p:cNvPr id="405" name="Google Shape;405;p21"/>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1"/>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1"/>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8" name="Google Shape;408;p21"/>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409" name="Google Shape;409;p21"/>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nvGrpSpPr>
            <p:cNvPr id="410" name="Google Shape;410;p21"/>
            <p:cNvGrpSpPr/>
            <p:nvPr/>
          </p:nvGrpSpPr>
          <p:grpSpPr>
            <a:xfrm rot="-5400000">
              <a:off x="228601" y="3938200"/>
              <a:ext cx="980309" cy="976707"/>
              <a:chOff x="228601" y="228600"/>
              <a:chExt cx="980309" cy="976707"/>
            </a:xfrm>
          </p:grpSpPr>
          <p:sp>
            <p:nvSpPr>
              <p:cNvPr id="411" name="Google Shape;411;p21"/>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1"/>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1"/>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4" name="Google Shape;414;p21"/>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415" name="Google Shape;415;p21"/>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sp>
        <p:nvSpPr>
          <p:cNvPr id="416" name="Google Shape;416;p21"/>
          <p:cNvSpPr txBox="1">
            <a:spLocks noGrp="1"/>
          </p:cNvSpPr>
          <p:nvPr>
            <p:ph type="title" idx="2"/>
          </p:nvPr>
        </p:nvSpPr>
        <p:spPr>
          <a:xfrm>
            <a:off x="711829" y="1927471"/>
            <a:ext cx="2242800" cy="35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190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417" name="Google Shape;417;p21"/>
          <p:cNvSpPr txBox="1">
            <a:spLocks noGrp="1"/>
          </p:cNvSpPr>
          <p:nvPr>
            <p:ph type="subTitle" idx="1"/>
          </p:nvPr>
        </p:nvSpPr>
        <p:spPr>
          <a:xfrm>
            <a:off x="707675" y="2185957"/>
            <a:ext cx="2250900" cy="64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solidFill>
                  <a:schemeClr val="l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18" name="Google Shape;418;p21"/>
          <p:cNvSpPr txBox="1">
            <a:spLocks noGrp="1"/>
          </p:cNvSpPr>
          <p:nvPr>
            <p:ph type="title" idx="3"/>
          </p:nvPr>
        </p:nvSpPr>
        <p:spPr>
          <a:xfrm>
            <a:off x="3451427" y="1927471"/>
            <a:ext cx="2234700" cy="35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190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419" name="Google Shape;419;p21"/>
          <p:cNvSpPr txBox="1">
            <a:spLocks noGrp="1"/>
          </p:cNvSpPr>
          <p:nvPr>
            <p:ph type="subTitle" idx="4"/>
          </p:nvPr>
        </p:nvSpPr>
        <p:spPr>
          <a:xfrm>
            <a:off x="3447288" y="2185957"/>
            <a:ext cx="2242800" cy="64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solidFill>
                  <a:schemeClr val="l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20" name="Google Shape;420;p21"/>
          <p:cNvSpPr txBox="1">
            <a:spLocks noGrp="1"/>
          </p:cNvSpPr>
          <p:nvPr>
            <p:ph type="title" idx="5"/>
          </p:nvPr>
        </p:nvSpPr>
        <p:spPr>
          <a:xfrm>
            <a:off x="6178404" y="1927471"/>
            <a:ext cx="2242800" cy="35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190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421" name="Google Shape;421;p21"/>
          <p:cNvSpPr txBox="1">
            <a:spLocks noGrp="1"/>
          </p:cNvSpPr>
          <p:nvPr>
            <p:ph type="subTitle" idx="6"/>
          </p:nvPr>
        </p:nvSpPr>
        <p:spPr>
          <a:xfrm>
            <a:off x="6174250" y="2185957"/>
            <a:ext cx="2250900" cy="64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solidFill>
                  <a:schemeClr val="l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22" name="Google Shape;422;p21"/>
          <p:cNvSpPr txBox="1">
            <a:spLocks noGrp="1"/>
          </p:cNvSpPr>
          <p:nvPr>
            <p:ph type="title" idx="7"/>
          </p:nvPr>
        </p:nvSpPr>
        <p:spPr>
          <a:xfrm>
            <a:off x="711829" y="3630447"/>
            <a:ext cx="2242800" cy="35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190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423" name="Google Shape;423;p21"/>
          <p:cNvSpPr txBox="1">
            <a:spLocks noGrp="1"/>
          </p:cNvSpPr>
          <p:nvPr>
            <p:ph type="subTitle" idx="8"/>
          </p:nvPr>
        </p:nvSpPr>
        <p:spPr>
          <a:xfrm>
            <a:off x="707675" y="3888945"/>
            <a:ext cx="2250900" cy="64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solidFill>
                  <a:schemeClr val="l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24" name="Google Shape;424;p21"/>
          <p:cNvSpPr txBox="1">
            <a:spLocks noGrp="1"/>
          </p:cNvSpPr>
          <p:nvPr>
            <p:ph type="title" idx="9"/>
          </p:nvPr>
        </p:nvSpPr>
        <p:spPr>
          <a:xfrm>
            <a:off x="3451427" y="3630447"/>
            <a:ext cx="2234700" cy="35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190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425" name="Google Shape;425;p21"/>
          <p:cNvSpPr txBox="1">
            <a:spLocks noGrp="1"/>
          </p:cNvSpPr>
          <p:nvPr>
            <p:ph type="subTitle" idx="13"/>
          </p:nvPr>
        </p:nvSpPr>
        <p:spPr>
          <a:xfrm>
            <a:off x="3447288" y="3888945"/>
            <a:ext cx="2242800" cy="64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solidFill>
                  <a:schemeClr val="l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26" name="Google Shape;426;p21"/>
          <p:cNvSpPr txBox="1">
            <a:spLocks noGrp="1"/>
          </p:cNvSpPr>
          <p:nvPr>
            <p:ph type="title" idx="14"/>
          </p:nvPr>
        </p:nvSpPr>
        <p:spPr>
          <a:xfrm>
            <a:off x="6178404" y="3630447"/>
            <a:ext cx="2242800" cy="35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1900">
                <a:solidFill>
                  <a:schemeClr val="dk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427" name="Google Shape;427;p21"/>
          <p:cNvSpPr txBox="1">
            <a:spLocks noGrp="1"/>
          </p:cNvSpPr>
          <p:nvPr>
            <p:ph type="subTitle" idx="15"/>
          </p:nvPr>
        </p:nvSpPr>
        <p:spPr>
          <a:xfrm>
            <a:off x="6174250" y="3888945"/>
            <a:ext cx="2250900" cy="644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solidFill>
                  <a:schemeClr val="l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1094225" y="-1"/>
            <a:ext cx="11332452" cy="5143500"/>
          </a:xfrm>
          <a:prstGeom prst="rect">
            <a:avLst/>
          </a:prstGeom>
          <a:noFill/>
          <a:ln>
            <a:noFill/>
          </a:ln>
        </p:spPr>
      </p:pic>
      <p:sp>
        <p:nvSpPr>
          <p:cNvPr id="14" name="Google Shape;14;p3"/>
          <p:cNvSpPr txBox="1">
            <a:spLocks noGrp="1"/>
          </p:cNvSpPr>
          <p:nvPr>
            <p:ph type="title"/>
          </p:nvPr>
        </p:nvSpPr>
        <p:spPr>
          <a:xfrm>
            <a:off x="1967400" y="2432613"/>
            <a:ext cx="52092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1967425" y="1395988"/>
            <a:ext cx="5209200" cy="104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0"/>
              <a:buNone/>
              <a:defRPr sz="8000" b="1">
                <a:solidFill>
                  <a:schemeClr val="lt2"/>
                </a:solidFill>
              </a:defRPr>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
        <p:nvSpPr>
          <p:cNvPr id="16" name="Google Shape;16;p3"/>
          <p:cNvSpPr txBox="1">
            <a:spLocks noGrp="1"/>
          </p:cNvSpPr>
          <p:nvPr>
            <p:ph type="subTitle" idx="1"/>
          </p:nvPr>
        </p:nvSpPr>
        <p:spPr>
          <a:xfrm>
            <a:off x="1967425" y="3274413"/>
            <a:ext cx="5209200" cy="4731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grpSp>
        <p:nvGrpSpPr>
          <p:cNvPr id="17" name="Google Shape;17;p3"/>
          <p:cNvGrpSpPr/>
          <p:nvPr/>
        </p:nvGrpSpPr>
        <p:grpSpPr>
          <a:xfrm>
            <a:off x="381001" y="380999"/>
            <a:ext cx="8688609" cy="4688109"/>
            <a:chOff x="228601" y="228599"/>
            <a:chExt cx="8688609" cy="4688109"/>
          </a:xfrm>
        </p:grpSpPr>
        <p:grpSp>
          <p:nvGrpSpPr>
            <p:cNvPr id="18" name="Google Shape;18;p3"/>
            <p:cNvGrpSpPr/>
            <p:nvPr/>
          </p:nvGrpSpPr>
          <p:grpSpPr>
            <a:xfrm>
              <a:off x="228601" y="228600"/>
              <a:ext cx="980309" cy="976707"/>
              <a:chOff x="228601" y="228600"/>
              <a:chExt cx="980309" cy="976707"/>
            </a:xfrm>
          </p:grpSpPr>
          <p:sp>
            <p:nvSpPr>
              <p:cNvPr id="19" name="Google Shape;19;p3"/>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Google Shape;22;p3"/>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23" name="Google Shape;23;p3"/>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nvGrpSpPr>
            <p:cNvPr id="24" name="Google Shape;24;p3"/>
            <p:cNvGrpSpPr/>
            <p:nvPr/>
          </p:nvGrpSpPr>
          <p:grpSpPr>
            <a:xfrm rot="5400000">
              <a:off x="7936901" y="230400"/>
              <a:ext cx="980309" cy="976707"/>
              <a:chOff x="228601" y="228600"/>
              <a:chExt cx="980309" cy="976707"/>
            </a:xfrm>
          </p:grpSpPr>
          <p:sp>
            <p:nvSpPr>
              <p:cNvPr id="25" name="Google Shape;25;p3"/>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 name="Google Shape;28;p3"/>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29" name="Google Shape;29;p3"/>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nvGrpSpPr>
            <p:cNvPr id="30" name="Google Shape;30;p3"/>
            <p:cNvGrpSpPr/>
            <p:nvPr/>
          </p:nvGrpSpPr>
          <p:grpSpPr>
            <a:xfrm rot="10800000">
              <a:off x="7936901" y="3936400"/>
              <a:ext cx="980309" cy="976707"/>
              <a:chOff x="228601" y="228600"/>
              <a:chExt cx="980309" cy="976707"/>
            </a:xfrm>
          </p:grpSpPr>
          <p:sp>
            <p:nvSpPr>
              <p:cNvPr id="31" name="Google Shape;31;p3"/>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 name="Google Shape;34;p3"/>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35" name="Google Shape;35;p3"/>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nvGrpSpPr>
            <p:cNvPr id="36" name="Google Shape;36;p3"/>
            <p:cNvGrpSpPr/>
            <p:nvPr/>
          </p:nvGrpSpPr>
          <p:grpSpPr>
            <a:xfrm rot="-5400000">
              <a:off x="228601" y="3938200"/>
              <a:ext cx="980309" cy="976707"/>
              <a:chOff x="228601" y="228600"/>
              <a:chExt cx="980309" cy="976707"/>
            </a:xfrm>
          </p:grpSpPr>
          <p:sp>
            <p:nvSpPr>
              <p:cNvPr id="37" name="Google Shape;37;p3"/>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3"/>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41" name="Google Shape;41;p3"/>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CUSTOM_1_1">
    <p:spTree>
      <p:nvGrpSpPr>
        <p:cNvPr id="1" name="Shape 428"/>
        <p:cNvGrpSpPr/>
        <p:nvPr/>
      </p:nvGrpSpPr>
      <p:grpSpPr>
        <a:xfrm>
          <a:off x="0" y="0"/>
          <a:ext cx="0" cy="0"/>
          <a:chOff x="0" y="0"/>
          <a:chExt cx="0" cy="0"/>
        </a:xfrm>
      </p:grpSpPr>
      <p:pic>
        <p:nvPicPr>
          <p:cNvPr id="429" name="Google Shape;429;p22"/>
          <p:cNvPicPr preferRelativeResize="0"/>
          <p:nvPr userDrawn="1"/>
        </p:nvPicPr>
        <p:blipFill>
          <a:blip r:embed="rId2">
            <a:alphaModFix/>
          </a:blip>
          <a:stretch>
            <a:fillRect/>
          </a:stretch>
        </p:blipFill>
        <p:spPr>
          <a:xfrm>
            <a:off x="-1094225" y="-1"/>
            <a:ext cx="11332452" cy="5143500"/>
          </a:xfrm>
          <a:prstGeom prst="rect">
            <a:avLst/>
          </a:prstGeom>
          <a:noFill/>
          <a:ln>
            <a:noFill/>
          </a:ln>
        </p:spPr>
      </p:pic>
      <p:sp>
        <p:nvSpPr>
          <p:cNvPr id="430" name="Google Shape;430;p22"/>
          <p:cNvSpPr txBox="1">
            <a:spLocks noGrp="1"/>
          </p:cNvSpPr>
          <p:nvPr>
            <p:ph type="title"/>
          </p:nvPr>
        </p:nvSpPr>
        <p:spPr>
          <a:xfrm>
            <a:off x="2712450" y="539500"/>
            <a:ext cx="3719100" cy="949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6000" b="1">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1" name="Google Shape;431;p22"/>
          <p:cNvSpPr txBox="1">
            <a:spLocks noGrp="1"/>
          </p:cNvSpPr>
          <p:nvPr>
            <p:ph type="subTitle" idx="1"/>
          </p:nvPr>
        </p:nvSpPr>
        <p:spPr>
          <a:xfrm>
            <a:off x="2712450" y="1564900"/>
            <a:ext cx="3719100" cy="1198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l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432" name="Google Shape;432;p22"/>
          <p:cNvGrpSpPr/>
          <p:nvPr/>
        </p:nvGrpSpPr>
        <p:grpSpPr>
          <a:xfrm>
            <a:off x="228601" y="228599"/>
            <a:ext cx="8688609" cy="4688109"/>
            <a:chOff x="228601" y="228599"/>
            <a:chExt cx="8688609" cy="4688109"/>
          </a:xfrm>
        </p:grpSpPr>
        <p:grpSp>
          <p:nvGrpSpPr>
            <p:cNvPr id="433" name="Google Shape;433;p22"/>
            <p:cNvGrpSpPr/>
            <p:nvPr/>
          </p:nvGrpSpPr>
          <p:grpSpPr>
            <a:xfrm>
              <a:off x="228601" y="228600"/>
              <a:ext cx="980309" cy="976707"/>
              <a:chOff x="228601" y="228600"/>
              <a:chExt cx="980309" cy="976707"/>
            </a:xfrm>
          </p:grpSpPr>
          <p:sp>
            <p:nvSpPr>
              <p:cNvPr id="434" name="Google Shape;434;p22"/>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2"/>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2"/>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7" name="Google Shape;437;p22"/>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438" name="Google Shape;438;p22"/>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nvGrpSpPr>
            <p:cNvPr id="439" name="Google Shape;439;p22"/>
            <p:cNvGrpSpPr/>
            <p:nvPr/>
          </p:nvGrpSpPr>
          <p:grpSpPr>
            <a:xfrm rot="5400000">
              <a:off x="7936901" y="230400"/>
              <a:ext cx="980309" cy="976707"/>
              <a:chOff x="228601" y="228600"/>
              <a:chExt cx="980309" cy="976707"/>
            </a:xfrm>
          </p:grpSpPr>
          <p:sp>
            <p:nvSpPr>
              <p:cNvPr id="440" name="Google Shape;440;p22"/>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2"/>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2"/>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3" name="Google Shape;443;p22"/>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444" name="Google Shape;444;p22"/>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nvGrpSpPr>
            <p:cNvPr id="445" name="Google Shape;445;p22"/>
            <p:cNvGrpSpPr/>
            <p:nvPr/>
          </p:nvGrpSpPr>
          <p:grpSpPr>
            <a:xfrm rot="10800000">
              <a:off x="7936901" y="3936400"/>
              <a:ext cx="980309" cy="976707"/>
              <a:chOff x="228601" y="228600"/>
              <a:chExt cx="980309" cy="976707"/>
            </a:xfrm>
          </p:grpSpPr>
          <p:sp>
            <p:nvSpPr>
              <p:cNvPr id="446" name="Google Shape;446;p22"/>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2"/>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2"/>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9" name="Google Shape;449;p22"/>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450" name="Google Shape;450;p22"/>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nvGrpSpPr>
            <p:cNvPr id="451" name="Google Shape;451;p22"/>
            <p:cNvGrpSpPr/>
            <p:nvPr/>
          </p:nvGrpSpPr>
          <p:grpSpPr>
            <a:xfrm rot="-5400000">
              <a:off x="228601" y="3938200"/>
              <a:ext cx="980309" cy="976707"/>
              <a:chOff x="228601" y="228600"/>
              <a:chExt cx="980309" cy="976707"/>
            </a:xfrm>
          </p:grpSpPr>
          <p:sp>
            <p:nvSpPr>
              <p:cNvPr id="452" name="Google Shape;452;p22"/>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2"/>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2"/>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5" name="Google Shape;455;p22"/>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456" name="Google Shape;456;p22"/>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CUSTOM_4">
    <p:spTree>
      <p:nvGrpSpPr>
        <p:cNvPr id="1" name="Shape 458"/>
        <p:cNvGrpSpPr/>
        <p:nvPr/>
      </p:nvGrpSpPr>
      <p:grpSpPr>
        <a:xfrm>
          <a:off x="0" y="0"/>
          <a:ext cx="0" cy="0"/>
          <a:chOff x="0" y="0"/>
          <a:chExt cx="0" cy="0"/>
        </a:xfrm>
      </p:grpSpPr>
      <p:pic>
        <p:nvPicPr>
          <p:cNvPr id="459" name="Google Shape;459;p23"/>
          <p:cNvPicPr preferRelativeResize="0"/>
          <p:nvPr/>
        </p:nvPicPr>
        <p:blipFill>
          <a:blip r:embed="rId2">
            <a:alphaModFix/>
          </a:blip>
          <a:stretch>
            <a:fillRect/>
          </a:stretch>
        </p:blipFill>
        <p:spPr>
          <a:xfrm>
            <a:off x="-1094225" y="-1"/>
            <a:ext cx="11332452" cy="5143500"/>
          </a:xfrm>
          <a:prstGeom prst="rect">
            <a:avLst/>
          </a:prstGeom>
          <a:noFill/>
          <a:ln>
            <a:noFill/>
          </a:ln>
        </p:spPr>
      </p:pic>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2">
  <p:cSld name="CUSTOM_4_1">
    <p:spTree>
      <p:nvGrpSpPr>
        <p:cNvPr id="1" name="Shape 460"/>
        <p:cNvGrpSpPr/>
        <p:nvPr/>
      </p:nvGrpSpPr>
      <p:grpSpPr>
        <a:xfrm>
          <a:off x="0" y="0"/>
          <a:ext cx="0" cy="0"/>
          <a:chOff x="0" y="0"/>
          <a:chExt cx="0" cy="0"/>
        </a:xfrm>
      </p:grpSpPr>
      <p:pic>
        <p:nvPicPr>
          <p:cNvPr id="461" name="Google Shape;461;p24"/>
          <p:cNvPicPr preferRelativeResize="0"/>
          <p:nvPr/>
        </p:nvPicPr>
        <p:blipFill>
          <a:blip r:embed="rId2">
            <a:alphaModFix/>
          </a:blip>
          <a:stretch>
            <a:fillRect/>
          </a:stretch>
        </p:blipFill>
        <p:spPr>
          <a:xfrm>
            <a:off x="-1094225" y="-1"/>
            <a:ext cx="11332452" cy="5143500"/>
          </a:xfrm>
          <a:prstGeom prst="rect">
            <a:avLst/>
          </a:prstGeom>
          <a:noFill/>
          <a:ln>
            <a:noFill/>
          </a:ln>
        </p:spPr>
      </p:pic>
      <p:grpSp>
        <p:nvGrpSpPr>
          <p:cNvPr id="462" name="Google Shape;462;p24"/>
          <p:cNvGrpSpPr/>
          <p:nvPr/>
        </p:nvGrpSpPr>
        <p:grpSpPr>
          <a:xfrm>
            <a:off x="228601" y="228599"/>
            <a:ext cx="8686808" cy="980309"/>
            <a:chOff x="228601" y="228599"/>
            <a:chExt cx="8686808" cy="980309"/>
          </a:xfrm>
        </p:grpSpPr>
        <p:grpSp>
          <p:nvGrpSpPr>
            <p:cNvPr id="463" name="Google Shape;463;p24"/>
            <p:cNvGrpSpPr/>
            <p:nvPr/>
          </p:nvGrpSpPr>
          <p:grpSpPr>
            <a:xfrm>
              <a:off x="228601" y="228600"/>
              <a:ext cx="980309" cy="976707"/>
              <a:chOff x="228601" y="228600"/>
              <a:chExt cx="980309" cy="976707"/>
            </a:xfrm>
          </p:grpSpPr>
          <p:sp>
            <p:nvSpPr>
              <p:cNvPr id="464" name="Google Shape;464;p24"/>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4"/>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4"/>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7" name="Google Shape;467;p24"/>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468" name="Google Shape;468;p24"/>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nvGrpSpPr>
            <p:cNvPr id="469" name="Google Shape;469;p24"/>
            <p:cNvGrpSpPr/>
            <p:nvPr/>
          </p:nvGrpSpPr>
          <p:grpSpPr>
            <a:xfrm rot="5400000">
              <a:off x="7936901" y="230400"/>
              <a:ext cx="980309" cy="976707"/>
              <a:chOff x="228601" y="228600"/>
              <a:chExt cx="980309" cy="976707"/>
            </a:xfrm>
          </p:grpSpPr>
          <p:sp>
            <p:nvSpPr>
              <p:cNvPr id="470" name="Google Shape;470;p24"/>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4"/>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4"/>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3" name="Google Shape;473;p24"/>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474" name="Google Shape;474;p24"/>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3">
  <p:cSld name="CUSTOM_4_1_1">
    <p:spTree>
      <p:nvGrpSpPr>
        <p:cNvPr id="1" name="Shape 475"/>
        <p:cNvGrpSpPr/>
        <p:nvPr/>
      </p:nvGrpSpPr>
      <p:grpSpPr>
        <a:xfrm>
          <a:off x="0" y="0"/>
          <a:ext cx="0" cy="0"/>
          <a:chOff x="0" y="0"/>
          <a:chExt cx="0" cy="0"/>
        </a:xfrm>
      </p:grpSpPr>
      <p:pic>
        <p:nvPicPr>
          <p:cNvPr id="476" name="Google Shape;476;p25"/>
          <p:cNvPicPr preferRelativeResize="0"/>
          <p:nvPr/>
        </p:nvPicPr>
        <p:blipFill>
          <a:blip r:embed="rId2">
            <a:alphaModFix/>
          </a:blip>
          <a:stretch>
            <a:fillRect/>
          </a:stretch>
        </p:blipFill>
        <p:spPr>
          <a:xfrm>
            <a:off x="-1094225" y="-1"/>
            <a:ext cx="11332452" cy="5143500"/>
          </a:xfrm>
          <a:prstGeom prst="rect">
            <a:avLst/>
          </a:prstGeom>
          <a:noFill/>
          <a:ln>
            <a:noFill/>
          </a:ln>
        </p:spPr>
      </p:pic>
      <p:grpSp>
        <p:nvGrpSpPr>
          <p:cNvPr id="477" name="Google Shape;477;p25"/>
          <p:cNvGrpSpPr/>
          <p:nvPr/>
        </p:nvGrpSpPr>
        <p:grpSpPr>
          <a:xfrm>
            <a:off x="7936901" y="228599"/>
            <a:ext cx="980309" cy="4684508"/>
            <a:chOff x="7936901" y="228599"/>
            <a:chExt cx="980309" cy="4684508"/>
          </a:xfrm>
        </p:grpSpPr>
        <p:grpSp>
          <p:nvGrpSpPr>
            <p:cNvPr id="478" name="Google Shape;478;p25"/>
            <p:cNvGrpSpPr/>
            <p:nvPr/>
          </p:nvGrpSpPr>
          <p:grpSpPr>
            <a:xfrm rot="5400000">
              <a:off x="7936901" y="230400"/>
              <a:ext cx="980309" cy="976707"/>
              <a:chOff x="228601" y="228600"/>
              <a:chExt cx="980309" cy="976707"/>
            </a:xfrm>
          </p:grpSpPr>
          <p:sp>
            <p:nvSpPr>
              <p:cNvPr id="479" name="Google Shape;479;p25"/>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5"/>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5"/>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2" name="Google Shape;482;p25"/>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483" name="Google Shape;483;p25"/>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nvGrpSpPr>
            <p:cNvPr id="484" name="Google Shape;484;p25"/>
            <p:cNvGrpSpPr/>
            <p:nvPr/>
          </p:nvGrpSpPr>
          <p:grpSpPr>
            <a:xfrm rot="10800000">
              <a:off x="7936901" y="3936400"/>
              <a:ext cx="980309" cy="976707"/>
              <a:chOff x="228601" y="228600"/>
              <a:chExt cx="980309" cy="976707"/>
            </a:xfrm>
          </p:grpSpPr>
          <p:sp>
            <p:nvSpPr>
              <p:cNvPr id="485" name="Google Shape;485;p25"/>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5"/>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5"/>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8" name="Google Shape;488;p25"/>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489" name="Google Shape;489;p25"/>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2"/>
        <p:cNvGrpSpPr/>
        <p:nvPr/>
      </p:nvGrpSpPr>
      <p:grpSpPr>
        <a:xfrm>
          <a:off x="0" y="0"/>
          <a:ext cx="0" cy="0"/>
          <a:chOff x="0" y="0"/>
          <a:chExt cx="0" cy="0"/>
        </a:xfrm>
      </p:grpSpPr>
      <p:pic>
        <p:nvPicPr>
          <p:cNvPr id="43" name="Google Shape;43;p4"/>
          <p:cNvPicPr preferRelativeResize="0"/>
          <p:nvPr/>
        </p:nvPicPr>
        <p:blipFill>
          <a:blip r:embed="rId2">
            <a:alphaModFix/>
          </a:blip>
          <a:stretch>
            <a:fillRect/>
          </a:stretch>
        </p:blipFill>
        <p:spPr>
          <a:xfrm>
            <a:off x="-1094225" y="-1"/>
            <a:ext cx="11332452" cy="5143500"/>
          </a:xfrm>
          <a:prstGeom prst="rect">
            <a:avLst/>
          </a:prstGeom>
          <a:noFill/>
          <a:ln>
            <a:noFill/>
          </a:ln>
        </p:spPr>
      </p:pic>
      <p:grpSp>
        <p:nvGrpSpPr>
          <p:cNvPr id="44" name="Google Shape;44;p4"/>
          <p:cNvGrpSpPr/>
          <p:nvPr/>
        </p:nvGrpSpPr>
        <p:grpSpPr>
          <a:xfrm>
            <a:off x="228601" y="228599"/>
            <a:ext cx="8688609" cy="4688109"/>
            <a:chOff x="228601" y="228599"/>
            <a:chExt cx="8688609" cy="4688109"/>
          </a:xfrm>
        </p:grpSpPr>
        <p:grpSp>
          <p:nvGrpSpPr>
            <p:cNvPr id="45" name="Google Shape;45;p4"/>
            <p:cNvGrpSpPr/>
            <p:nvPr/>
          </p:nvGrpSpPr>
          <p:grpSpPr>
            <a:xfrm>
              <a:off x="228601" y="228600"/>
              <a:ext cx="980309" cy="976707"/>
              <a:chOff x="228601" y="228600"/>
              <a:chExt cx="980309" cy="976707"/>
            </a:xfrm>
          </p:grpSpPr>
          <p:sp>
            <p:nvSpPr>
              <p:cNvPr id="46" name="Google Shape;46;p4"/>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 name="Google Shape;49;p4"/>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50" name="Google Shape;50;p4"/>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nvGrpSpPr>
            <p:cNvPr id="51" name="Google Shape;51;p4"/>
            <p:cNvGrpSpPr/>
            <p:nvPr/>
          </p:nvGrpSpPr>
          <p:grpSpPr>
            <a:xfrm rot="5400000">
              <a:off x="7936901" y="230400"/>
              <a:ext cx="980309" cy="976707"/>
              <a:chOff x="228601" y="228600"/>
              <a:chExt cx="980309" cy="976707"/>
            </a:xfrm>
          </p:grpSpPr>
          <p:sp>
            <p:nvSpPr>
              <p:cNvPr id="52" name="Google Shape;52;p4"/>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 name="Google Shape;55;p4"/>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56" name="Google Shape;56;p4"/>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nvGrpSpPr>
            <p:cNvPr id="57" name="Google Shape;57;p4"/>
            <p:cNvGrpSpPr/>
            <p:nvPr/>
          </p:nvGrpSpPr>
          <p:grpSpPr>
            <a:xfrm rot="10800000">
              <a:off x="7936901" y="3936400"/>
              <a:ext cx="980309" cy="976707"/>
              <a:chOff x="228601" y="228600"/>
              <a:chExt cx="980309" cy="976707"/>
            </a:xfrm>
          </p:grpSpPr>
          <p:sp>
            <p:nvSpPr>
              <p:cNvPr id="58" name="Google Shape;58;p4"/>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4"/>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62" name="Google Shape;62;p4"/>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nvGrpSpPr>
            <p:cNvPr id="63" name="Google Shape;63;p4"/>
            <p:cNvGrpSpPr/>
            <p:nvPr/>
          </p:nvGrpSpPr>
          <p:grpSpPr>
            <a:xfrm rot="-5400000">
              <a:off x="228601" y="3938200"/>
              <a:ext cx="980309" cy="976707"/>
              <a:chOff x="228601" y="228600"/>
              <a:chExt cx="980309" cy="976707"/>
            </a:xfrm>
          </p:grpSpPr>
          <p:sp>
            <p:nvSpPr>
              <p:cNvPr id="64" name="Google Shape;64;p4"/>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 name="Google Shape;67;p4"/>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68" name="Google Shape;68;p4"/>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sp>
        <p:nvSpPr>
          <p:cNvPr id="69" name="Google Shape;69;p4"/>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0" name="Google Shape;70;p4"/>
          <p:cNvSpPr txBox="1">
            <a:spLocks noGrp="1"/>
          </p:cNvSpPr>
          <p:nvPr>
            <p:ph type="body" idx="1"/>
          </p:nvPr>
        </p:nvSpPr>
        <p:spPr>
          <a:xfrm>
            <a:off x="713225" y="1246950"/>
            <a:ext cx="7717500" cy="33570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1"/>
        <p:cNvGrpSpPr/>
        <p:nvPr/>
      </p:nvGrpSpPr>
      <p:grpSpPr>
        <a:xfrm>
          <a:off x="0" y="0"/>
          <a:ext cx="0" cy="0"/>
          <a:chOff x="0" y="0"/>
          <a:chExt cx="0" cy="0"/>
        </a:xfrm>
      </p:grpSpPr>
      <p:pic>
        <p:nvPicPr>
          <p:cNvPr id="72" name="Google Shape;72;p5"/>
          <p:cNvPicPr preferRelativeResize="0"/>
          <p:nvPr/>
        </p:nvPicPr>
        <p:blipFill>
          <a:blip r:embed="rId2">
            <a:alphaModFix/>
          </a:blip>
          <a:stretch>
            <a:fillRect/>
          </a:stretch>
        </p:blipFill>
        <p:spPr>
          <a:xfrm>
            <a:off x="-1094225" y="-1"/>
            <a:ext cx="11332452" cy="5143500"/>
          </a:xfrm>
          <a:prstGeom prst="rect">
            <a:avLst/>
          </a:prstGeom>
          <a:noFill/>
          <a:ln>
            <a:noFill/>
          </a:ln>
        </p:spPr>
      </p:pic>
      <p:sp>
        <p:nvSpPr>
          <p:cNvPr id="73" name="Google Shape;73;p5"/>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4" name="Google Shape;74;p5"/>
          <p:cNvSpPr txBox="1">
            <a:spLocks noGrp="1"/>
          </p:cNvSpPr>
          <p:nvPr>
            <p:ph type="body" idx="1"/>
          </p:nvPr>
        </p:nvSpPr>
        <p:spPr>
          <a:xfrm>
            <a:off x="1013925" y="2119625"/>
            <a:ext cx="3021600" cy="2388900"/>
          </a:xfrm>
          <a:prstGeom prst="rect">
            <a:avLst/>
          </a:prstGeom>
        </p:spPr>
        <p:txBody>
          <a:bodyPr spcFirstLastPara="1" wrap="square" lIns="91425" tIns="91425" rIns="91425" bIns="91425" anchor="t" anchorCtr="0">
            <a:noAutofit/>
          </a:bodyPr>
          <a:lstStyle>
            <a:lvl1pPr marL="457200" lvl="0" indent="-317500" algn="ctr">
              <a:lnSpc>
                <a:spcPct val="115000"/>
              </a:lnSpc>
              <a:spcBef>
                <a:spcPts val="0"/>
              </a:spcBef>
              <a:spcAft>
                <a:spcPts val="0"/>
              </a:spcAft>
              <a:buSzPts val="1400"/>
              <a:buChar char="●"/>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5" name="Google Shape;75;p5"/>
          <p:cNvSpPr txBox="1">
            <a:spLocks noGrp="1"/>
          </p:cNvSpPr>
          <p:nvPr>
            <p:ph type="body" idx="2"/>
          </p:nvPr>
        </p:nvSpPr>
        <p:spPr>
          <a:xfrm>
            <a:off x="5108450" y="2119625"/>
            <a:ext cx="3021600" cy="2388900"/>
          </a:xfrm>
          <a:prstGeom prst="rect">
            <a:avLst/>
          </a:prstGeom>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Char char="●"/>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6" name="Google Shape;76;p5"/>
          <p:cNvSpPr txBox="1">
            <a:spLocks noGrp="1"/>
          </p:cNvSpPr>
          <p:nvPr>
            <p:ph type="title" idx="3"/>
          </p:nvPr>
        </p:nvSpPr>
        <p:spPr>
          <a:xfrm>
            <a:off x="1256825" y="1594250"/>
            <a:ext cx="2535600" cy="4695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SzPts val="2800"/>
              <a:buNone/>
              <a:defRPr sz="2000"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7" name="Google Shape;77;p5"/>
          <p:cNvSpPr txBox="1">
            <a:spLocks noGrp="1"/>
          </p:cNvSpPr>
          <p:nvPr>
            <p:ph type="title" idx="4"/>
          </p:nvPr>
        </p:nvSpPr>
        <p:spPr>
          <a:xfrm>
            <a:off x="5351450" y="1594250"/>
            <a:ext cx="2535600" cy="4695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2800"/>
              <a:buNone/>
              <a:defRPr sz="2000">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8" name="Google Shape;78;p5"/>
          <p:cNvGrpSpPr/>
          <p:nvPr/>
        </p:nvGrpSpPr>
        <p:grpSpPr>
          <a:xfrm flipH="1">
            <a:off x="230402" y="228599"/>
            <a:ext cx="8685007" cy="4688109"/>
            <a:chOff x="230402" y="228599"/>
            <a:chExt cx="8685007" cy="4688109"/>
          </a:xfrm>
        </p:grpSpPr>
        <p:grpSp>
          <p:nvGrpSpPr>
            <p:cNvPr id="79" name="Google Shape;79;p5"/>
            <p:cNvGrpSpPr/>
            <p:nvPr/>
          </p:nvGrpSpPr>
          <p:grpSpPr>
            <a:xfrm rot="5400000">
              <a:off x="7936901" y="230400"/>
              <a:ext cx="980309" cy="976707"/>
              <a:chOff x="228601" y="228600"/>
              <a:chExt cx="980309" cy="976707"/>
            </a:xfrm>
          </p:grpSpPr>
          <p:sp>
            <p:nvSpPr>
              <p:cNvPr id="80" name="Google Shape;80;p5"/>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 name="Google Shape;83;p5"/>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84" name="Google Shape;84;p5"/>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nvGrpSpPr>
            <p:cNvPr id="85" name="Google Shape;85;p5"/>
            <p:cNvGrpSpPr/>
            <p:nvPr/>
          </p:nvGrpSpPr>
          <p:grpSpPr>
            <a:xfrm rot="-5400000">
              <a:off x="228601" y="3938200"/>
              <a:ext cx="980309" cy="976707"/>
              <a:chOff x="228601" y="228600"/>
              <a:chExt cx="980309" cy="976707"/>
            </a:xfrm>
          </p:grpSpPr>
          <p:sp>
            <p:nvSpPr>
              <p:cNvPr id="86" name="Google Shape;86;p5"/>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9" name="Google Shape;89;p5"/>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90" name="Google Shape;90;p5"/>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1"/>
        <p:cNvGrpSpPr/>
        <p:nvPr/>
      </p:nvGrpSpPr>
      <p:grpSpPr>
        <a:xfrm>
          <a:off x="0" y="0"/>
          <a:ext cx="0" cy="0"/>
          <a:chOff x="0" y="0"/>
          <a:chExt cx="0" cy="0"/>
        </a:xfrm>
      </p:grpSpPr>
      <p:pic>
        <p:nvPicPr>
          <p:cNvPr id="92" name="Google Shape;92;p6"/>
          <p:cNvPicPr preferRelativeResize="0"/>
          <p:nvPr/>
        </p:nvPicPr>
        <p:blipFill>
          <a:blip r:embed="rId2">
            <a:alphaModFix/>
          </a:blip>
          <a:stretch>
            <a:fillRect/>
          </a:stretch>
        </p:blipFill>
        <p:spPr>
          <a:xfrm>
            <a:off x="-1094225" y="-1"/>
            <a:ext cx="11332452" cy="5143500"/>
          </a:xfrm>
          <a:prstGeom prst="rect">
            <a:avLst/>
          </a:prstGeom>
          <a:noFill/>
          <a:ln>
            <a:noFill/>
          </a:ln>
        </p:spPr>
      </p:pic>
      <p:sp>
        <p:nvSpPr>
          <p:cNvPr id="93" name="Google Shape;93;p6"/>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94" name="Google Shape;94;p6"/>
          <p:cNvGrpSpPr/>
          <p:nvPr/>
        </p:nvGrpSpPr>
        <p:grpSpPr>
          <a:xfrm>
            <a:off x="230402" y="228599"/>
            <a:ext cx="8685007" cy="4688109"/>
            <a:chOff x="230402" y="228599"/>
            <a:chExt cx="8685007" cy="4688109"/>
          </a:xfrm>
        </p:grpSpPr>
        <p:grpSp>
          <p:nvGrpSpPr>
            <p:cNvPr id="95" name="Google Shape;95;p6"/>
            <p:cNvGrpSpPr/>
            <p:nvPr/>
          </p:nvGrpSpPr>
          <p:grpSpPr>
            <a:xfrm rot="5400000">
              <a:off x="7936901" y="230400"/>
              <a:ext cx="980309" cy="976707"/>
              <a:chOff x="228601" y="228600"/>
              <a:chExt cx="980309" cy="976707"/>
            </a:xfrm>
          </p:grpSpPr>
          <p:sp>
            <p:nvSpPr>
              <p:cNvPr id="96" name="Google Shape;96;p6"/>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9" name="Google Shape;99;p6"/>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100" name="Google Shape;100;p6"/>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nvGrpSpPr>
            <p:cNvPr id="101" name="Google Shape;101;p6"/>
            <p:cNvGrpSpPr/>
            <p:nvPr/>
          </p:nvGrpSpPr>
          <p:grpSpPr>
            <a:xfrm rot="-5400000">
              <a:off x="228601" y="3938200"/>
              <a:ext cx="980309" cy="976707"/>
              <a:chOff x="228601" y="228600"/>
              <a:chExt cx="980309" cy="976707"/>
            </a:xfrm>
          </p:grpSpPr>
          <p:sp>
            <p:nvSpPr>
              <p:cNvPr id="102" name="Google Shape;102;p6"/>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5" name="Google Shape;105;p6"/>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106" name="Google Shape;106;p6"/>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7"/>
        <p:cNvGrpSpPr/>
        <p:nvPr/>
      </p:nvGrpSpPr>
      <p:grpSpPr>
        <a:xfrm>
          <a:off x="0" y="0"/>
          <a:ext cx="0" cy="0"/>
          <a:chOff x="0" y="0"/>
          <a:chExt cx="0" cy="0"/>
        </a:xfrm>
      </p:grpSpPr>
      <p:pic>
        <p:nvPicPr>
          <p:cNvPr id="108" name="Google Shape;108;p7"/>
          <p:cNvPicPr preferRelativeResize="0"/>
          <p:nvPr/>
        </p:nvPicPr>
        <p:blipFill>
          <a:blip r:embed="rId2">
            <a:alphaModFix/>
          </a:blip>
          <a:stretch>
            <a:fillRect/>
          </a:stretch>
        </p:blipFill>
        <p:spPr>
          <a:xfrm>
            <a:off x="-1094225" y="-1"/>
            <a:ext cx="11332452" cy="5143500"/>
          </a:xfrm>
          <a:prstGeom prst="rect">
            <a:avLst/>
          </a:prstGeom>
          <a:noFill/>
          <a:ln>
            <a:noFill/>
          </a:ln>
        </p:spPr>
      </p:pic>
      <p:sp>
        <p:nvSpPr>
          <p:cNvPr id="109" name="Google Shape;109;p7"/>
          <p:cNvSpPr txBox="1">
            <a:spLocks noGrp="1"/>
          </p:cNvSpPr>
          <p:nvPr>
            <p:ph type="title"/>
          </p:nvPr>
        </p:nvSpPr>
        <p:spPr>
          <a:xfrm>
            <a:off x="3053250" y="1087925"/>
            <a:ext cx="3037500" cy="11892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8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0" name="Google Shape;110;p7"/>
          <p:cNvSpPr txBox="1">
            <a:spLocks noGrp="1"/>
          </p:cNvSpPr>
          <p:nvPr>
            <p:ph type="body" idx="1"/>
          </p:nvPr>
        </p:nvSpPr>
        <p:spPr>
          <a:xfrm>
            <a:off x="1706375" y="2773050"/>
            <a:ext cx="5731500" cy="11568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a:solidFill>
                  <a:schemeClr val="lt2"/>
                </a:solidFill>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1" name="Google Shape;11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112" name="Google Shape;112;p7"/>
          <p:cNvGrpSpPr/>
          <p:nvPr/>
        </p:nvGrpSpPr>
        <p:grpSpPr>
          <a:xfrm>
            <a:off x="228601" y="228599"/>
            <a:ext cx="8688609" cy="4688109"/>
            <a:chOff x="228601" y="228599"/>
            <a:chExt cx="8688609" cy="4688109"/>
          </a:xfrm>
        </p:grpSpPr>
        <p:grpSp>
          <p:nvGrpSpPr>
            <p:cNvPr id="113" name="Google Shape;113;p7"/>
            <p:cNvGrpSpPr/>
            <p:nvPr/>
          </p:nvGrpSpPr>
          <p:grpSpPr>
            <a:xfrm>
              <a:off x="228601" y="228600"/>
              <a:ext cx="980309" cy="976707"/>
              <a:chOff x="228601" y="228600"/>
              <a:chExt cx="980309" cy="976707"/>
            </a:xfrm>
          </p:grpSpPr>
          <p:sp>
            <p:nvSpPr>
              <p:cNvPr id="114" name="Google Shape;114;p7"/>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7" name="Google Shape;117;p7"/>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118" name="Google Shape;118;p7"/>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nvGrpSpPr>
            <p:cNvPr id="119" name="Google Shape;119;p7"/>
            <p:cNvGrpSpPr/>
            <p:nvPr/>
          </p:nvGrpSpPr>
          <p:grpSpPr>
            <a:xfrm rot="5400000">
              <a:off x="7936901" y="230400"/>
              <a:ext cx="980309" cy="976707"/>
              <a:chOff x="228601" y="228600"/>
              <a:chExt cx="980309" cy="976707"/>
            </a:xfrm>
          </p:grpSpPr>
          <p:sp>
            <p:nvSpPr>
              <p:cNvPr id="120" name="Google Shape;120;p7"/>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3" name="Google Shape;123;p7"/>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124" name="Google Shape;124;p7"/>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nvGrpSpPr>
            <p:cNvPr id="125" name="Google Shape;125;p7"/>
            <p:cNvGrpSpPr/>
            <p:nvPr/>
          </p:nvGrpSpPr>
          <p:grpSpPr>
            <a:xfrm rot="10800000">
              <a:off x="7936901" y="3936400"/>
              <a:ext cx="980309" cy="976707"/>
              <a:chOff x="228601" y="228600"/>
              <a:chExt cx="980309" cy="976707"/>
            </a:xfrm>
          </p:grpSpPr>
          <p:sp>
            <p:nvSpPr>
              <p:cNvPr id="126" name="Google Shape;126;p7"/>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9" name="Google Shape;129;p7"/>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130" name="Google Shape;130;p7"/>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nvGrpSpPr>
            <p:cNvPr id="131" name="Google Shape;131;p7"/>
            <p:cNvGrpSpPr/>
            <p:nvPr/>
          </p:nvGrpSpPr>
          <p:grpSpPr>
            <a:xfrm rot="-5400000">
              <a:off x="228601" y="3938200"/>
              <a:ext cx="980309" cy="976707"/>
              <a:chOff x="228601" y="228600"/>
              <a:chExt cx="980309" cy="976707"/>
            </a:xfrm>
          </p:grpSpPr>
          <p:sp>
            <p:nvSpPr>
              <p:cNvPr id="132" name="Google Shape;132;p7"/>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5" name="Google Shape;135;p7"/>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136" name="Google Shape;136;p7"/>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7"/>
        <p:cNvGrpSpPr/>
        <p:nvPr/>
      </p:nvGrpSpPr>
      <p:grpSpPr>
        <a:xfrm>
          <a:off x="0" y="0"/>
          <a:ext cx="0" cy="0"/>
          <a:chOff x="0" y="0"/>
          <a:chExt cx="0" cy="0"/>
        </a:xfrm>
      </p:grpSpPr>
      <p:pic>
        <p:nvPicPr>
          <p:cNvPr id="138" name="Google Shape;138;p8"/>
          <p:cNvPicPr preferRelativeResize="0"/>
          <p:nvPr/>
        </p:nvPicPr>
        <p:blipFill>
          <a:blip r:embed="rId2">
            <a:alphaModFix/>
          </a:blip>
          <a:stretch>
            <a:fillRect/>
          </a:stretch>
        </p:blipFill>
        <p:spPr>
          <a:xfrm>
            <a:off x="-1094225" y="-1"/>
            <a:ext cx="11332452" cy="5143500"/>
          </a:xfrm>
          <a:prstGeom prst="rect">
            <a:avLst/>
          </a:prstGeom>
          <a:noFill/>
          <a:ln>
            <a:noFill/>
          </a:ln>
        </p:spPr>
      </p:pic>
      <p:grpSp>
        <p:nvGrpSpPr>
          <p:cNvPr id="139" name="Google Shape;139;p8"/>
          <p:cNvGrpSpPr/>
          <p:nvPr/>
        </p:nvGrpSpPr>
        <p:grpSpPr>
          <a:xfrm>
            <a:off x="228601" y="228599"/>
            <a:ext cx="8688609" cy="4688109"/>
            <a:chOff x="228601" y="228599"/>
            <a:chExt cx="8688609" cy="4688109"/>
          </a:xfrm>
        </p:grpSpPr>
        <p:grpSp>
          <p:nvGrpSpPr>
            <p:cNvPr id="140" name="Google Shape;140;p8"/>
            <p:cNvGrpSpPr/>
            <p:nvPr/>
          </p:nvGrpSpPr>
          <p:grpSpPr>
            <a:xfrm>
              <a:off x="228601" y="228600"/>
              <a:ext cx="980309" cy="976707"/>
              <a:chOff x="228601" y="228600"/>
              <a:chExt cx="980309" cy="976707"/>
            </a:xfrm>
          </p:grpSpPr>
          <p:sp>
            <p:nvSpPr>
              <p:cNvPr id="141" name="Google Shape;141;p8"/>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4" name="Google Shape;144;p8"/>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145" name="Google Shape;145;p8"/>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nvGrpSpPr>
            <p:cNvPr id="146" name="Google Shape;146;p8"/>
            <p:cNvGrpSpPr/>
            <p:nvPr/>
          </p:nvGrpSpPr>
          <p:grpSpPr>
            <a:xfrm rot="5400000">
              <a:off x="7936901" y="230400"/>
              <a:ext cx="980309" cy="976707"/>
              <a:chOff x="228601" y="228600"/>
              <a:chExt cx="980309" cy="976707"/>
            </a:xfrm>
          </p:grpSpPr>
          <p:sp>
            <p:nvSpPr>
              <p:cNvPr id="147" name="Google Shape;147;p8"/>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0" name="Google Shape;150;p8"/>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151" name="Google Shape;151;p8"/>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nvGrpSpPr>
            <p:cNvPr id="152" name="Google Shape;152;p8"/>
            <p:cNvGrpSpPr/>
            <p:nvPr/>
          </p:nvGrpSpPr>
          <p:grpSpPr>
            <a:xfrm rot="10800000">
              <a:off x="7936901" y="3936400"/>
              <a:ext cx="980309" cy="976707"/>
              <a:chOff x="228601" y="228600"/>
              <a:chExt cx="980309" cy="976707"/>
            </a:xfrm>
          </p:grpSpPr>
          <p:sp>
            <p:nvSpPr>
              <p:cNvPr id="153" name="Google Shape;153;p8"/>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6" name="Google Shape;156;p8"/>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157" name="Google Shape;157;p8"/>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nvGrpSpPr>
            <p:cNvPr id="158" name="Google Shape;158;p8"/>
            <p:cNvGrpSpPr/>
            <p:nvPr/>
          </p:nvGrpSpPr>
          <p:grpSpPr>
            <a:xfrm rot="-5400000">
              <a:off x="228601" y="3938200"/>
              <a:ext cx="980309" cy="976707"/>
              <a:chOff x="228601" y="228600"/>
              <a:chExt cx="980309" cy="976707"/>
            </a:xfrm>
          </p:grpSpPr>
          <p:sp>
            <p:nvSpPr>
              <p:cNvPr id="159" name="Google Shape;159;p8"/>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2" name="Google Shape;162;p8"/>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163" name="Google Shape;163;p8"/>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sp>
        <p:nvSpPr>
          <p:cNvPr id="164" name="Google Shape;164;p8"/>
          <p:cNvSpPr txBox="1">
            <a:spLocks noGrp="1"/>
          </p:cNvSpPr>
          <p:nvPr>
            <p:ph type="title"/>
          </p:nvPr>
        </p:nvSpPr>
        <p:spPr>
          <a:xfrm>
            <a:off x="2435575" y="1438550"/>
            <a:ext cx="4272900" cy="22665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5"/>
        <p:cNvGrpSpPr/>
        <p:nvPr/>
      </p:nvGrpSpPr>
      <p:grpSpPr>
        <a:xfrm>
          <a:off x="0" y="0"/>
          <a:ext cx="0" cy="0"/>
          <a:chOff x="0" y="0"/>
          <a:chExt cx="0" cy="0"/>
        </a:xfrm>
      </p:grpSpPr>
      <p:pic>
        <p:nvPicPr>
          <p:cNvPr id="166" name="Google Shape;166;p9"/>
          <p:cNvPicPr preferRelativeResize="0"/>
          <p:nvPr/>
        </p:nvPicPr>
        <p:blipFill>
          <a:blip r:embed="rId2">
            <a:alphaModFix/>
          </a:blip>
          <a:stretch>
            <a:fillRect/>
          </a:stretch>
        </p:blipFill>
        <p:spPr>
          <a:xfrm>
            <a:off x="-1094225" y="-1"/>
            <a:ext cx="11332452" cy="5143500"/>
          </a:xfrm>
          <a:prstGeom prst="rect">
            <a:avLst/>
          </a:prstGeom>
          <a:noFill/>
          <a:ln>
            <a:noFill/>
          </a:ln>
        </p:spPr>
      </p:pic>
      <p:sp>
        <p:nvSpPr>
          <p:cNvPr id="167" name="Google Shape;167;p9"/>
          <p:cNvSpPr txBox="1">
            <a:spLocks noGrp="1"/>
          </p:cNvSpPr>
          <p:nvPr>
            <p:ph type="title"/>
          </p:nvPr>
        </p:nvSpPr>
        <p:spPr>
          <a:xfrm>
            <a:off x="972425" y="1213050"/>
            <a:ext cx="37053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8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8" name="Google Shape;168;p9"/>
          <p:cNvSpPr txBox="1">
            <a:spLocks noGrp="1"/>
          </p:cNvSpPr>
          <p:nvPr>
            <p:ph type="subTitle" idx="1"/>
          </p:nvPr>
        </p:nvSpPr>
        <p:spPr>
          <a:xfrm>
            <a:off x="972425" y="2771550"/>
            <a:ext cx="3705300" cy="1482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169" name="Google Shape;169;p9"/>
          <p:cNvGrpSpPr/>
          <p:nvPr/>
        </p:nvGrpSpPr>
        <p:grpSpPr>
          <a:xfrm>
            <a:off x="228601" y="230400"/>
            <a:ext cx="980309" cy="4686308"/>
            <a:chOff x="228601" y="230400"/>
            <a:chExt cx="980309" cy="4686308"/>
          </a:xfrm>
        </p:grpSpPr>
        <p:grpSp>
          <p:nvGrpSpPr>
            <p:cNvPr id="170" name="Google Shape;170;p9"/>
            <p:cNvGrpSpPr/>
            <p:nvPr/>
          </p:nvGrpSpPr>
          <p:grpSpPr>
            <a:xfrm>
              <a:off x="228601" y="230400"/>
              <a:ext cx="980309" cy="976707"/>
              <a:chOff x="228601" y="228600"/>
              <a:chExt cx="980309" cy="976707"/>
            </a:xfrm>
          </p:grpSpPr>
          <p:sp>
            <p:nvSpPr>
              <p:cNvPr id="171" name="Google Shape;171;p9"/>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4" name="Google Shape;174;p9"/>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175" name="Google Shape;175;p9"/>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nvGrpSpPr>
            <p:cNvPr id="176" name="Google Shape;176;p9"/>
            <p:cNvGrpSpPr/>
            <p:nvPr/>
          </p:nvGrpSpPr>
          <p:grpSpPr>
            <a:xfrm rot="-5400000">
              <a:off x="228601" y="3938200"/>
              <a:ext cx="980309" cy="976707"/>
              <a:chOff x="228601" y="228600"/>
              <a:chExt cx="980309" cy="976707"/>
            </a:xfrm>
          </p:grpSpPr>
          <p:sp>
            <p:nvSpPr>
              <p:cNvPr id="177" name="Google Shape;177;p9"/>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0" name="Google Shape;180;p9"/>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181" name="Google Shape;181;p9"/>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4"/>
        <p:cNvGrpSpPr/>
        <p:nvPr/>
      </p:nvGrpSpPr>
      <p:grpSpPr>
        <a:xfrm>
          <a:off x="0" y="0"/>
          <a:ext cx="0" cy="0"/>
          <a:chOff x="0" y="0"/>
          <a:chExt cx="0" cy="0"/>
        </a:xfrm>
      </p:grpSpPr>
      <p:pic>
        <p:nvPicPr>
          <p:cNvPr id="185" name="Google Shape;185;p11"/>
          <p:cNvPicPr preferRelativeResize="0"/>
          <p:nvPr/>
        </p:nvPicPr>
        <p:blipFill>
          <a:blip r:embed="rId2">
            <a:alphaModFix/>
          </a:blip>
          <a:stretch>
            <a:fillRect/>
          </a:stretch>
        </p:blipFill>
        <p:spPr>
          <a:xfrm>
            <a:off x="-1094225" y="-1"/>
            <a:ext cx="11332452" cy="5143500"/>
          </a:xfrm>
          <a:prstGeom prst="rect">
            <a:avLst/>
          </a:prstGeom>
          <a:noFill/>
          <a:ln>
            <a:noFill/>
          </a:ln>
        </p:spPr>
      </p:pic>
      <p:sp>
        <p:nvSpPr>
          <p:cNvPr id="186" name="Google Shape;186;p11"/>
          <p:cNvSpPr txBox="1">
            <a:spLocks noGrp="1"/>
          </p:cNvSpPr>
          <p:nvPr>
            <p:ph type="title" hasCustomPrompt="1"/>
          </p:nvPr>
        </p:nvSpPr>
        <p:spPr>
          <a:xfrm>
            <a:off x="1325863" y="2826700"/>
            <a:ext cx="6492300" cy="1266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87" name="Google Shape;187;p11"/>
          <p:cNvSpPr txBox="1">
            <a:spLocks noGrp="1"/>
          </p:cNvSpPr>
          <p:nvPr>
            <p:ph type="body" idx="1"/>
          </p:nvPr>
        </p:nvSpPr>
        <p:spPr>
          <a:xfrm>
            <a:off x="1325838" y="3958100"/>
            <a:ext cx="6492300" cy="4653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endParaRPr/>
          </a:p>
        </p:txBody>
      </p:sp>
      <p:grpSp>
        <p:nvGrpSpPr>
          <p:cNvPr id="188" name="Google Shape;188;p11"/>
          <p:cNvGrpSpPr/>
          <p:nvPr/>
        </p:nvGrpSpPr>
        <p:grpSpPr>
          <a:xfrm>
            <a:off x="228601" y="228599"/>
            <a:ext cx="8688609" cy="4688109"/>
            <a:chOff x="228601" y="228599"/>
            <a:chExt cx="8688609" cy="4688109"/>
          </a:xfrm>
        </p:grpSpPr>
        <p:grpSp>
          <p:nvGrpSpPr>
            <p:cNvPr id="189" name="Google Shape;189;p11"/>
            <p:cNvGrpSpPr/>
            <p:nvPr/>
          </p:nvGrpSpPr>
          <p:grpSpPr>
            <a:xfrm>
              <a:off x="228601" y="228600"/>
              <a:ext cx="980309" cy="976707"/>
              <a:chOff x="228601" y="228600"/>
              <a:chExt cx="980309" cy="976707"/>
            </a:xfrm>
          </p:grpSpPr>
          <p:sp>
            <p:nvSpPr>
              <p:cNvPr id="190" name="Google Shape;190;p11"/>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3" name="Google Shape;193;p11"/>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194" name="Google Shape;194;p11"/>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nvGrpSpPr>
            <p:cNvPr id="195" name="Google Shape;195;p11"/>
            <p:cNvGrpSpPr/>
            <p:nvPr/>
          </p:nvGrpSpPr>
          <p:grpSpPr>
            <a:xfrm rot="5400000">
              <a:off x="7936901" y="230400"/>
              <a:ext cx="980309" cy="976707"/>
              <a:chOff x="228601" y="228600"/>
              <a:chExt cx="980309" cy="976707"/>
            </a:xfrm>
          </p:grpSpPr>
          <p:sp>
            <p:nvSpPr>
              <p:cNvPr id="196" name="Google Shape;196;p11"/>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1"/>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9" name="Google Shape;199;p11"/>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200" name="Google Shape;200;p11"/>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nvGrpSpPr>
            <p:cNvPr id="201" name="Google Shape;201;p11"/>
            <p:cNvGrpSpPr/>
            <p:nvPr/>
          </p:nvGrpSpPr>
          <p:grpSpPr>
            <a:xfrm rot="10800000">
              <a:off x="7936901" y="3936400"/>
              <a:ext cx="980309" cy="976707"/>
              <a:chOff x="228601" y="228600"/>
              <a:chExt cx="980309" cy="976707"/>
            </a:xfrm>
          </p:grpSpPr>
          <p:sp>
            <p:nvSpPr>
              <p:cNvPr id="202" name="Google Shape;202;p11"/>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1"/>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1"/>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5" name="Google Shape;205;p11"/>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206" name="Google Shape;206;p11"/>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nvGrpSpPr>
            <p:cNvPr id="207" name="Google Shape;207;p11"/>
            <p:cNvGrpSpPr/>
            <p:nvPr/>
          </p:nvGrpSpPr>
          <p:grpSpPr>
            <a:xfrm rot="-5400000">
              <a:off x="228601" y="3938200"/>
              <a:ext cx="980309" cy="976707"/>
              <a:chOff x="228601" y="228600"/>
              <a:chExt cx="980309" cy="976707"/>
            </a:xfrm>
          </p:grpSpPr>
          <p:sp>
            <p:nvSpPr>
              <p:cNvPr id="208" name="Google Shape;208;p11"/>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1"/>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1" name="Google Shape;211;p11"/>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212" name="Google Shape;212;p11"/>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800"/>
              <a:buFont typeface="Prompt"/>
              <a:buNone/>
              <a:defRPr sz="2800">
                <a:solidFill>
                  <a:schemeClr val="dk1"/>
                </a:solidFill>
                <a:latin typeface="Prompt"/>
                <a:ea typeface="Prompt"/>
                <a:cs typeface="Prompt"/>
                <a:sym typeface="Prompt"/>
              </a:defRPr>
            </a:lvl1pPr>
            <a:lvl2pPr lvl="1" algn="ctr">
              <a:spcBef>
                <a:spcPts val="0"/>
              </a:spcBef>
              <a:spcAft>
                <a:spcPts val="0"/>
              </a:spcAft>
              <a:buClr>
                <a:schemeClr val="dk1"/>
              </a:buClr>
              <a:buSzPts val="2800"/>
              <a:buFont typeface="Prompt"/>
              <a:buNone/>
              <a:defRPr sz="2800">
                <a:solidFill>
                  <a:schemeClr val="dk1"/>
                </a:solidFill>
                <a:latin typeface="Prompt"/>
                <a:ea typeface="Prompt"/>
                <a:cs typeface="Prompt"/>
                <a:sym typeface="Prompt"/>
              </a:defRPr>
            </a:lvl2pPr>
            <a:lvl3pPr lvl="2" algn="ctr">
              <a:spcBef>
                <a:spcPts val="0"/>
              </a:spcBef>
              <a:spcAft>
                <a:spcPts val="0"/>
              </a:spcAft>
              <a:buClr>
                <a:schemeClr val="dk1"/>
              </a:buClr>
              <a:buSzPts val="2800"/>
              <a:buFont typeface="Prompt"/>
              <a:buNone/>
              <a:defRPr sz="2800">
                <a:solidFill>
                  <a:schemeClr val="dk1"/>
                </a:solidFill>
                <a:latin typeface="Prompt"/>
                <a:ea typeface="Prompt"/>
                <a:cs typeface="Prompt"/>
                <a:sym typeface="Prompt"/>
              </a:defRPr>
            </a:lvl3pPr>
            <a:lvl4pPr lvl="3" algn="ctr">
              <a:spcBef>
                <a:spcPts val="0"/>
              </a:spcBef>
              <a:spcAft>
                <a:spcPts val="0"/>
              </a:spcAft>
              <a:buClr>
                <a:schemeClr val="dk1"/>
              </a:buClr>
              <a:buSzPts val="2800"/>
              <a:buFont typeface="Prompt"/>
              <a:buNone/>
              <a:defRPr sz="2800">
                <a:solidFill>
                  <a:schemeClr val="dk1"/>
                </a:solidFill>
                <a:latin typeface="Prompt"/>
                <a:ea typeface="Prompt"/>
                <a:cs typeface="Prompt"/>
                <a:sym typeface="Prompt"/>
              </a:defRPr>
            </a:lvl4pPr>
            <a:lvl5pPr lvl="4" algn="ctr">
              <a:spcBef>
                <a:spcPts val="0"/>
              </a:spcBef>
              <a:spcAft>
                <a:spcPts val="0"/>
              </a:spcAft>
              <a:buClr>
                <a:schemeClr val="dk1"/>
              </a:buClr>
              <a:buSzPts val="2800"/>
              <a:buFont typeface="Prompt"/>
              <a:buNone/>
              <a:defRPr sz="2800">
                <a:solidFill>
                  <a:schemeClr val="dk1"/>
                </a:solidFill>
                <a:latin typeface="Prompt"/>
                <a:ea typeface="Prompt"/>
                <a:cs typeface="Prompt"/>
                <a:sym typeface="Prompt"/>
              </a:defRPr>
            </a:lvl5pPr>
            <a:lvl6pPr lvl="5" algn="ctr">
              <a:spcBef>
                <a:spcPts val="0"/>
              </a:spcBef>
              <a:spcAft>
                <a:spcPts val="0"/>
              </a:spcAft>
              <a:buClr>
                <a:schemeClr val="dk1"/>
              </a:buClr>
              <a:buSzPts val="2800"/>
              <a:buFont typeface="Prompt"/>
              <a:buNone/>
              <a:defRPr sz="2800">
                <a:solidFill>
                  <a:schemeClr val="dk1"/>
                </a:solidFill>
                <a:latin typeface="Prompt"/>
                <a:ea typeface="Prompt"/>
                <a:cs typeface="Prompt"/>
                <a:sym typeface="Prompt"/>
              </a:defRPr>
            </a:lvl6pPr>
            <a:lvl7pPr lvl="6" algn="ctr">
              <a:spcBef>
                <a:spcPts val="0"/>
              </a:spcBef>
              <a:spcAft>
                <a:spcPts val="0"/>
              </a:spcAft>
              <a:buClr>
                <a:schemeClr val="dk1"/>
              </a:buClr>
              <a:buSzPts val="2800"/>
              <a:buFont typeface="Prompt"/>
              <a:buNone/>
              <a:defRPr sz="2800">
                <a:solidFill>
                  <a:schemeClr val="dk1"/>
                </a:solidFill>
                <a:latin typeface="Prompt"/>
                <a:ea typeface="Prompt"/>
                <a:cs typeface="Prompt"/>
                <a:sym typeface="Prompt"/>
              </a:defRPr>
            </a:lvl7pPr>
            <a:lvl8pPr lvl="7" algn="ctr">
              <a:spcBef>
                <a:spcPts val="0"/>
              </a:spcBef>
              <a:spcAft>
                <a:spcPts val="0"/>
              </a:spcAft>
              <a:buClr>
                <a:schemeClr val="dk1"/>
              </a:buClr>
              <a:buSzPts val="2800"/>
              <a:buFont typeface="Prompt"/>
              <a:buNone/>
              <a:defRPr sz="2800">
                <a:solidFill>
                  <a:schemeClr val="dk1"/>
                </a:solidFill>
                <a:latin typeface="Prompt"/>
                <a:ea typeface="Prompt"/>
                <a:cs typeface="Prompt"/>
                <a:sym typeface="Prompt"/>
              </a:defRPr>
            </a:lvl8pPr>
            <a:lvl9pPr lvl="8" algn="ctr">
              <a:spcBef>
                <a:spcPts val="0"/>
              </a:spcBef>
              <a:spcAft>
                <a:spcPts val="0"/>
              </a:spcAft>
              <a:buClr>
                <a:schemeClr val="dk1"/>
              </a:buClr>
              <a:buSzPts val="2800"/>
              <a:buFont typeface="Prompt"/>
              <a:buNone/>
              <a:defRPr sz="2800">
                <a:solidFill>
                  <a:schemeClr val="dk1"/>
                </a:solidFill>
                <a:latin typeface="Prompt"/>
                <a:ea typeface="Prompt"/>
                <a:cs typeface="Prompt"/>
                <a:sym typeface="Prompt"/>
              </a:defRPr>
            </a:lvl9pPr>
          </a:lstStyle>
          <a:p>
            <a:endParaRPr/>
          </a:p>
        </p:txBody>
      </p:sp>
      <p:sp>
        <p:nvSpPr>
          <p:cNvPr id="7" name="Google Shape;7;p1"/>
          <p:cNvSpPr txBox="1">
            <a:spLocks noGrp="1"/>
          </p:cNvSpPr>
          <p:nvPr>
            <p:ph type="body" idx="1"/>
          </p:nvPr>
        </p:nvSpPr>
        <p:spPr>
          <a:xfrm>
            <a:off x="713225" y="1246950"/>
            <a:ext cx="7717500" cy="3357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lt2"/>
              </a:buClr>
              <a:buSzPts val="1600"/>
              <a:buFont typeface="Arimo"/>
              <a:buChar char="●"/>
              <a:defRPr sz="1600">
                <a:solidFill>
                  <a:schemeClr val="lt2"/>
                </a:solidFill>
                <a:latin typeface="Arimo"/>
                <a:ea typeface="Arimo"/>
                <a:cs typeface="Arimo"/>
                <a:sym typeface="Arimo"/>
              </a:defRPr>
            </a:lvl1pPr>
            <a:lvl2pPr marL="914400" lvl="1" indent="-330200">
              <a:lnSpc>
                <a:spcPct val="100000"/>
              </a:lnSpc>
              <a:spcBef>
                <a:spcPts val="0"/>
              </a:spcBef>
              <a:spcAft>
                <a:spcPts val="0"/>
              </a:spcAft>
              <a:buClr>
                <a:schemeClr val="lt2"/>
              </a:buClr>
              <a:buSzPts val="1600"/>
              <a:buFont typeface="Arimo"/>
              <a:buChar char="○"/>
              <a:defRPr sz="1600">
                <a:solidFill>
                  <a:schemeClr val="lt2"/>
                </a:solidFill>
                <a:latin typeface="Arimo"/>
                <a:ea typeface="Arimo"/>
                <a:cs typeface="Arimo"/>
                <a:sym typeface="Arimo"/>
              </a:defRPr>
            </a:lvl2pPr>
            <a:lvl3pPr marL="1371600" lvl="2" indent="-330200">
              <a:lnSpc>
                <a:spcPct val="100000"/>
              </a:lnSpc>
              <a:spcBef>
                <a:spcPts val="0"/>
              </a:spcBef>
              <a:spcAft>
                <a:spcPts val="0"/>
              </a:spcAft>
              <a:buClr>
                <a:schemeClr val="lt2"/>
              </a:buClr>
              <a:buSzPts val="1600"/>
              <a:buFont typeface="Arimo"/>
              <a:buChar char="■"/>
              <a:defRPr sz="1600">
                <a:solidFill>
                  <a:schemeClr val="lt2"/>
                </a:solidFill>
                <a:latin typeface="Arimo"/>
                <a:ea typeface="Arimo"/>
                <a:cs typeface="Arimo"/>
                <a:sym typeface="Arimo"/>
              </a:defRPr>
            </a:lvl3pPr>
            <a:lvl4pPr marL="1828800" lvl="3" indent="-330200">
              <a:lnSpc>
                <a:spcPct val="100000"/>
              </a:lnSpc>
              <a:spcBef>
                <a:spcPts val="0"/>
              </a:spcBef>
              <a:spcAft>
                <a:spcPts val="0"/>
              </a:spcAft>
              <a:buClr>
                <a:schemeClr val="lt2"/>
              </a:buClr>
              <a:buSzPts val="1600"/>
              <a:buFont typeface="Arimo"/>
              <a:buChar char="●"/>
              <a:defRPr sz="1600">
                <a:solidFill>
                  <a:schemeClr val="lt2"/>
                </a:solidFill>
                <a:latin typeface="Arimo"/>
                <a:ea typeface="Arimo"/>
                <a:cs typeface="Arimo"/>
                <a:sym typeface="Arimo"/>
              </a:defRPr>
            </a:lvl4pPr>
            <a:lvl5pPr marL="2286000" lvl="4" indent="-330200">
              <a:lnSpc>
                <a:spcPct val="100000"/>
              </a:lnSpc>
              <a:spcBef>
                <a:spcPts val="0"/>
              </a:spcBef>
              <a:spcAft>
                <a:spcPts val="0"/>
              </a:spcAft>
              <a:buClr>
                <a:schemeClr val="lt2"/>
              </a:buClr>
              <a:buSzPts val="1600"/>
              <a:buFont typeface="Arimo"/>
              <a:buChar char="○"/>
              <a:defRPr sz="1600">
                <a:solidFill>
                  <a:schemeClr val="lt2"/>
                </a:solidFill>
                <a:latin typeface="Arimo"/>
                <a:ea typeface="Arimo"/>
                <a:cs typeface="Arimo"/>
                <a:sym typeface="Arimo"/>
              </a:defRPr>
            </a:lvl5pPr>
            <a:lvl6pPr marL="2743200" lvl="5" indent="-330200">
              <a:lnSpc>
                <a:spcPct val="100000"/>
              </a:lnSpc>
              <a:spcBef>
                <a:spcPts val="0"/>
              </a:spcBef>
              <a:spcAft>
                <a:spcPts val="0"/>
              </a:spcAft>
              <a:buClr>
                <a:schemeClr val="lt2"/>
              </a:buClr>
              <a:buSzPts val="1600"/>
              <a:buFont typeface="Arimo"/>
              <a:buChar char="■"/>
              <a:defRPr sz="1600">
                <a:solidFill>
                  <a:schemeClr val="lt2"/>
                </a:solidFill>
                <a:latin typeface="Arimo"/>
                <a:ea typeface="Arimo"/>
                <a:cs typeface="Arimo"/>
                <a:sym typeface="Arimo"/>
              </a:defRPr>
            </a:lvl6pPr>
            <a:lvl7pPr marL="3200400" lvl="6" indent="-330200">
              <a:lnSpc>
                <a:spcPct val="100000"/>
              </a:lnSpc>
              <a:spcBef>
                <a:spcPts val="0"/>
              </a:spcBef>
              <a:spcAft>
                <a:spcPts val="0"/>
              </a:spcAft>
              <a:buClr>
                <a:schemeClr val="lt2"/>
              </a:buClr>
              <a:buSzPts val="1600"/>
              <a:buFont typeface="Arimo"/>
              <a:buChar char="●"/>
              <a:defRPr sz="1600">
                <a:solidFill>
                  <a:schemeClr val="lt2"/>
                </a:solidFill>
                <a:latin typeface="Arimo"/>
                <a:ea typeface="Arimo"/>
                <a:cs typeface="Arimo"/>
                <a:sym typeface="Arimo"/>
              </a:defRPr>
            </a:lvl7pPr>
            <a:lvl8pPr marL="3657600" lvl="7" indent="-330200">
              <a:lnSpc>
                <a:spcPct val="100000"/>
              </a:lnSpc>
              <a:spcBef>
                <a:spcPts val="0"/>
              </a:spcBef>
              <a:spcAft>
                <a:spcPts val="0"/>
              </a:spcAft>
              <a:buClr>
                <a:schemeClr val="lt2"/>
              </a:buClr>
              <a:buSzPts val="1600"/>
              <a:buFont typeface="Arimo"/>
              <a:buChar char="○"/>
              <a:defRPr sz="1600">
                <a:solidFill>
                  <a:schemeClr val="lt2"/>
                </a:solidFill>
                <a:latin typeface="Arimo"/>
                <a:ea typeface="Arimo"/>
                <a:cs typeface="Arimo"/>
                <a:sym typeface="Arimo"/>
              </a:defRPr>
            </a:lvl8pPr>
            <a:lvl9pPr marL="4114800" lvl="8" indent="-330200">
              <a:lnSpc>
                <a:spcPct val="100000"/>
              </a:lnSpc>
              <a:spcBef>
                <a:spcPts val="0"/>
              </a:spcBef>
              <a:spcAft>
                <a:spcPts val="0"/>
              </a:spcAft>
              <a:buClr>
                <a:schemeClr val="lt2"/>
              </a:buClr>
              <a:buSzPts val="1600"/>
              <a:buFont typeface="Arimo"/>
              <a:buChar char="■"/>
              <a:defRPr sz="1600">
                <a:solidFill>
                  <a:schemeClr val="lt2"/>
                </a:solidFill>
                <a:latin typeface="Arimo"/>
                <a:ea typeface="Arimo"/>
                <a:cs typeface="Arimo"/>
                <a:sym typeface="Arim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grpSp>
        <p:nvGrpSpPr>
          <p:cNvPr id="4" name="Group 3">
            <a:extLst>
              <a:ext uri="{FF2B5EF4-FFF2-40B4-BE49-F238E27FC236}">
                <a16:creationId xmlns:a16="http://schemas.microsoft.com/office/drawing/2014/main" id="{F1FF4898-FF0C-197D-147E-31902AA1781D}"/>
              </a:ext>
            </a:extLst>
          </p:cNvPr>
          <p:cNvGrpSpPr/>
          <p:nvPr/>
        </p:nvGrpSpPr>
        <p:grpSpPr>
          <a:xfrm>
            <a:off x="3003900" y="723266"/>
            <a:ext cx="3136200" cy="759635"/>
            <a:chOff x="2937754" y="0"/>
            <a:chExt cx="3136200" cy="759635"/>
          </a:xfrm>
        </p:grpSpPr>
        <p:sp>
          <p:nvSpPr>
            <p:cNvPr id="5" name="TextBox 10">
              <a:extLst>
                <a:ext uri="{FF2B5EF4-FFF2-40B4-BE49-F238E27FC236}">
                  <a16:creationId xmlns:a16="http://schemas.microsoft.com/office/drawing/2014/main" id="{4E09C3B5-49A9-01E6-2792-D483731689C0}"/>
                </a:ext>
              </a:extLst>
            </p:cNvPr>
            <p:cNvSpPr txBox="1"/>
            <p:nvPr/>
          </p:nvSpPr>
          <p:spPr>
            <a:xfrm>
              <a:off x="3070046" y="0"/>
              <a:ext cx="3003908" cy="647421"/>
            </a:xfrm>
            <a:prstGeom prst="rect">
              <a:avLst/>
            </a:prstGeom>
          </p:spPr>
          <p:txBody>
            <a:bodyPr wrap="square" lIns="0" tIns="0" rIns="0" bIns="0" rtlCol="0" anchor="t">
              <a:spAutoFit/>
            </a:bodyPr>
            <a:lstStyle/>
            <a:p>
              <a:pPr algn="ctr">
                <a:lnSpc>
                  <a:spcPct val="150000"/>
                </a:lnSpc>
              </a:pPr>
              <a:r>
                <a:rPr lang="en-US" sz="3200" b="1" dirty="0">
                  <a:solidFill>
                    <a:srgbClr val="B42024"/>
                  </a:solidFill>
                  <a:latin typeface="Arial" panose="020B0604020202020204" pitchFamily="34" charset="0"/>
                  <a:cs typeface="Arial" panose="020B0604020202020204" pitchFamily="34" charset="0"/>
                </a:rPr>
                <a:t>KHỞI ĐỘNG</a:t>
              </a:r>
            </a:p>
          </p:txBody>
        </p:sp>
        <p:cxnSp>
          <p:nvCxnSpPr>
            <p:cNvPr id="6" name="Google Shape;558;p28">
              <a:extLst>
                <a:ext uri="{FF2B5EF4-FFF2-40B4-BE49-F238E27FC236}">
                  <a16:creationId xmlns:a16="http://schemas.microsoft.com/office/drawing/2014/main" id="{2DAB45AC-AC20-83A0-7834-2A1843A5B2D9}"/>
                </a:ext>
              </a:extLst>
            </p:cNvPr>
            <p:cNvCxnSpPr/>
            <p:nvPr/>
          </p:nvCxnSpPr>
          <p:spPr>
            <a:xfrm>
              <a:off x="2937754" y="759635"/>
              <a:ext cx="3136200" cy="0"/>
            </a:xfrm>
            <a:prstGeom prst="straightConnector1">
              <a:avLst/>
            </a:prstGeom>
            <a:noFill/>
            <a:ln w="28575" cap="flat" cmpd="sng">
              <a:solidFill>
                <a:schemeClr val="dk1"/>
              </a:solidFill>
              <a:prstDash val="solid"/>
              <a:round/>
              <a:headEnd type="none" w="med" len="med"/>
              <a:tailEnd type="none" w="med" len="med"/>
            </a:ln>
          </p:spPr>
        </p:cxnSp>
      </p:grpSp>
      <p:grpSp>
        <p:nvGrpSpPr>
          <p:cNvPr id="7" name="Group 6">
            <a:extLst>
              <a:ext uri="{FF2B5EF4-FFF2-40B4-BE49-F238E27FC236}">
                <a16:creationId xmlns:a16="http://schemas.microsoft.com/office/drawing/2014/main" id="{E5A05A33-D8E6-AC29-25A9-7C377F1AF6CD}"/>
              </a:ext>
            </a:extLst>
          </p:cNvPr>
          <p:cNvGrpSpPr/>
          <p:nvPr/>
        </p:nvGrpSpPr>
        <p:grpSpPr>
          <a:xfrm>
            <a:off x="1805302" y="1925452"/>
            <a:ext cx="5533395" cy="2149712"/>
            <a:chOff x="728858" y="890210"/>
            <a:chExt cx="5533395" cy="2149712"/>
          </a:xfrm>
        </p:grpSpPr>
        <p:sp>
          <p:nvSpPr>
            <p:cNvPr id="8" name="Google Shape;1170;p53">
              <a:extLst>
                <a:ext uri="{FF2B5EF4-FFF2-40B4-BE49-F238E27FC236}">
                  <a16:creationId xmlns:a16="http://schemas.microsoft.com/office/drawing/2014/main" id="{F1D607F1-DCDE-9E5C-AC30-9C49C6F22D29}"/>
                </a:ext>
              </a:extLst>
            </p:cNvPr>
            <p:cNvSpPr/>
            <p:nvPr/>
          </p:nvSpPr>
          <p:spPr>
            <a:xfrm>
              <a:off x="728858" y="890210"/>
              <a:ext cx="5533395" cy="2149712"/>
            </a:xfrm>
            <a:prstGeom prst="foldedCorner">
              <a:avLst/>
            </a:prstGeom>
            <a:noFill/>
            <a:ln w="38100" cap="flat" cmpd="sng">
              <a:solidFill>
                <a:srgbClr val="2E303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VN" dirty="0"/>
            </a:p>
          </p:txBody>
        </p:sp>
        <p:sp>
          <p:nvSpPr>
            <p:cNvPr id="9" name="TextBox 8">
              <a:extLst>
                <a:ext uri="{FF2B5EF4-FFF2-40B4-BE49-F238E27FC236}">
                  <a16:creationId xmlns:a16="http://schemas.microsoft.com/office/drawing/2014/main" id="{1B630985-CFD1-833D-17BA-EC3E01FADB6B}"/>
                </a:ext>
              </a:extLst>
            </p:cNvPr>
            <p:cNvSpPr txBox="1"/>
            <p:nvPr/>
          </p:nvSpPr>
          <p:spPr>
            <a:xfrm>
              <a:off x="728858" y="973744"/>
              <a:ext cx="5475207" cy="1958870"/>
            </a:xfrm>
            <a:prstGeom prst="rect">
              <a:avLst/>
            </a:prstGeom>
            <a:noFill/>
          </p:spPr>
          <p:txBody>
            <a:bodyPr wrap="square">
              <a:spAutoFit/>
            </a:bodyPr>
            <a:lstStyle/>
            <a:p>
              <a:pPr marL="342900" indent="-342900" algn="just">
                <a:lnSpc>
                  <a:spcPct val="150000"/>
                </a:lnSpc>
                <a:spcBef>
                  <a:spcPts val="300"/>
                </a:spcBef>
                <a:spcAft>
                  <a:spcPts val="300"/>
                </a:spcAft>
                <a:buClr>
                  <a:srgbClr val="303030"/>
                </a:buClr>
                <a:buFont typeface="Wingdings" pitchFamily="2" charset="2"/>
                <a:buChar char="q"/>
              </a:pPr>
              <a:r>
                <a:rPr lang="vi-VN" sz="2000" dirty="0">
                  <a:solidFill>
                    <a:srgbClr val="303030"/>
                  </a:solidFill>
                  <a:latin typeface="Arial" panose="020B0604020202020204" pitchFamily="34" charset="0"/>
                  <a:ea typeface="Arial" panose="020B0604020202020204" pitchFamily="34" charset="0"/>
                  <a:cs typeface="Arial" panose="020B0604020202020204" pitchFamily="34" charset="0"/>
                </a:rPr>
                <a:t>Chia sẻ một khẩu hiệu về kinh tế, văn hóa, xã hội, giáo dục, khoa học, công nghệ và môi trường mà em biết.</a:t>
              </a:r>
            </a:p>
            <a:p>
              <a:pPr marL="342900" indent="-342900" algn="just">
                <a:lnSpc>
                  <a:spcPct val="150000"/>
                </a:lnSpc>
                <a:spcBef>
                  <a:spcPts val="300"/>
                </a:spcBef>
                <a:spcAft>
                  <a:spcPts val="300"/>
                </a:spcAft>
                <a:buClr>
                  <a:srgbClr val="303030"/>
                </a:buClr>
                <a:buFont typeface="Wingdings" pitchFamily="2" charset="2"/>
                <a:buChar char="q"/>
              </a:pPr>
              <a:r>
                <a:rPr lang="vi-VN" sz="2000" dirty="0">
                  <a:solidFill>
                    <a:srgbClr val="303030"/>
                  </a:solidFill>
                  <a:latin typeface="Arial" panose="020B0604020202020204" pitchFamily="34" charset="0"/>
                  <a:ea typeface="Arial" panose="020B0604020202020204" pitchFamily="34" charset="0"/>
                  <a:cs typeface="Arial" panose="020B0604020202020204" pitchFamily="34" charset="0"/>
                </a:rPr>
                <a:t>Theo em, khẩu hiệu đó được dùng làm gì?</a:t>
              </a:r>
              <a:endParaRPr lang="en-VN" sz="2000" dirty="0">
                <a:solidFill>
                  <a:srgbClr val="303030"/>
                </a:solidFill>
                <a:latin typeface="Arial" panose="020B0604020202020204" pitchFamily="34" charset="0"/>
                <a:ea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 decel="100000"/>
                                        <p:tgtEl>
                                          <p:spTgt spid="4"/>
                                        </p:tgtEl>
                                      </p:cBhvr>
                                    </p:animEffect>
                                    <p:anim calcmode="lin" valueType="num">
                                      <p:cBhvr>
                                        <p:cTn id="8" dur="400" decel="100000" fill="hold"/>
                                        <p:tgtEl>
                                          <p:spTgt spid="4"/>
                                        </p:tgtEl>
                                        <p:attrNameLst>
                                          <p:attrName>style.rotation</p:attrName>
                                        </p:attrNameLst>
                                      </p:cBhvr>
                                      <p:tavLst>
                                        <p:tav tm="0">
                                          <p:val>
                                            <p:fltVal val="-90"/>
                                          </p:val>
                                        </p:tav>
                                        <p:tav tm="100000">
                                          <p:val>
                                            <p:fltVal val="0"/>
                                          </p:val>
                                        </p:tav>
                                      </p:tavLst>
                                    </p:anim>
                                    <p:anim calcmode="lin" valueType="num">
                                      <p:cBhvr>
                                        <p:cTn id="9" dur="400" decel="100000" fill="hold"/>
                                        <p:tgtEl>
                                          <p:spTgt spid="4"/>
                                        </p:tgtEl>
                                        <p:attrNameLst>
                                          <p:attrName>ppt_x</p:attrName>
                                        </p:attrNameLst>
                                      </p:cBhvr>
                                      <p:tavLst>
                                        <p:tav tm="0">
                                          <p:val>
                                            <p:strVal val="#ppt_x+0.4"/>
                                          </p:val>
                                        </p:tav>
                                        <p:tav tm="100000">
                                          <p:val>
                                            <p:strVal val="#ppt_x-0.05"/>
                                          </p:val>
                                        </p:tav>
                                      </p:tavLst>
                                    </p:anim>
                                    <p:anim calcmode="lin" valueType="num">
                                      <p:cBhvr>
                                        <p:cTn id="10" dur="400" decel="100000" fill="hold"/>
                                        <p:tgtEl>
                                          <p:spTgt spid="4"/>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4" name="Rounded Rectangle 3">
            <a:extLst>
              <a:ext uri="{FF2B5EF4-FFF2-40B4-BE49-F238E27FC236}">
                <a16:creationId xmlns:a16="http://schemas.microsoft.com/office/drawing/2014/main" id="{13304D48-F037-C33B-5D21-0184021C010F}"/>
              </a:ext>
            </a:extLst>
          </p:cNvPr>
          <p:cNvSpPr/>
          <p:nvPr/>
        </p:nvSpPr>
        <p:spPr>
          <a:xfrm>
            <a:off x="3796934" y="273556"/>
            <a:ext cx="1550131" cy="485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ctr"/>
          <a:lstStyle/>
          <a:p>
            <a:pPr algn="ctr">
              <a:lnSpc>
                <a:spcPct val="150000"/>
              </a:lnSpc>
            </a:pPr>
            <a:r>
              <a:rPr lang="en-VN" sz="2000" dirty="0">
                <a:solidFill>
                  <a:srgbClr val="FFFFFF"/>
                </a:solidFill>
                <a:latin typeface="Arial" panose="020B0604020202020204" pitchFamily="34" charset="0"/>
                <a:cs typeface="Arial" panose="020B0604020202020204" pitchFamily="34" charset="0"/>
              </a:rPr>
              <a:t>Kết luận</a:t>
            </a:r>
          </a:p>
        </p:txBody>
      </p:sp>
      <p:sp>
        <p:nvSpPr>
          <p:cNvPr id="6" name="TextBox 5">
            <a:extLst>
              <a:ext uri="{FF2B5EF4-FFF2-40B4-BE49-F238E27FC236}">
                <a16:creationId xmlns:a16="http://schemas.microsoft.com/office/drawing/2014/main" id="{50BCA846-6494-C48C-9E1A-B0306D7A9DCF}"/>
              </a:ext>
            </a:extLst>
          </p:cNvPr>
          <p:cNvSpPr txBox="1"/>
          <p:nvPr/>
        </p:nvSpPr>
        <p:spPr>
          <a:xfrm>
            <a:off x="638336" y="759074"/>
            <a:ext cx="7867326" cy="3780458"/>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Đất đai, tài nguyên nước, tài nguyên khoáng sản, nguồn lợi ở vùng biển, vùng trời, tài nguyên thiên nhiên khác và các tài sản do Nhà nước đầu tư, quản lí là tài sản công thuộc sở hữu toàn dân do Nhà nước là đại diện chủ sở hữu và thống nhất quản lí.</a:t>
            </a:r>
          </a:p>
          <a:p>
            <a:pPr marL="285750" indent="-285750" algn="just">
              <a:lnSpc>
                <a:spcPct val="150000"/>
              </a:lnSpc>
              <a:buFont typeface="Arial" panose="020B0604020202020204" pitchFamily="34" charset="0"/>
              <a:buChar char="•"/>
            </a:pP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Đất đai là tài nguyên đặc biệt của quốc gia</a:t>
            </a:r>
            <a:r>
              <a:rPr lang="vi-VN" sz="1800" dirty="0">
                <a:latin typeface="Arial" panose="020B0604020202020204" pitchFamily="34" charset="0"/>
                <a:ea typeface="Times New Roman" panose="02020603050405020304" pitchFamily="18" charset="0"/>
                <a:cs typeface="Arial" panose="020B0604020202020204" pitchFamily="34" charset="0"/>
              </a:rPr>
              <a:t>, n</a:t>
            </a: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guồn lực quan trọng phát triển đất nước, được quản lí theo pháp luật.</a:t>
            </a:r>
          </a:p>
          <a:p>
            <a:pPr marL="285750" indent="-285750" algn="just">
              <a:lnSpc>
                <a:spcPct val="150000"/>
              </a:lnSpc>
              <a:buFont typeface="Arial" panose="020B0604020202020204" pitchFamily="34" charset="0"/>
              <a:buChar char="•"/>
            </a:pP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Ngân sách nhà nước, dự trữ quốc gia, quỹ tài chính nhà nước và các nguồn tài chính công khác do Nhà nước thống nhất quản lí và phải được sử dụng hiệu quả, công bằng, công khai, minh bạch, đúng pháp luật.</a:t>
            </a:r>
            <a:endParaRPr lang="en-VN"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anim calcmode="lin" valueType="num">
                                      <p:cBhvr>
                                        <p:cTn id="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500"/>
                                        <p:tgtEl>
                                          <p:spTgt spid="6">
                                            <p:txEl>
                                              <p:pRg st="1" end="1"/>
                                            </p:txEl>
                                          </p:spTgt>
                                        </p:tgtEl>
                                      </p:cBhvr>
                                    </p:animEffect>
                                    <p:anim calcmode="lin" valueType="num">
                                      <p:cBhvr>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anim calcmode="lin" valueType="num">
                                      <p:cBhvr>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8" name="Google Shape;624;p31">
            <a:extLst>
              <a:ext uri="{FF2B5EF4-FFF2-40B4-BE49-F238E27FC236}">
                <a16:creationId xmlns:a16="http://schemas.microsoft.com/office/drawing/2014/main" id="{9CD4DC92-A4A4-D6FB-1BCA-32E672A9D7EC}"/>
              </a:ext>
            </a:extLst>
          </p:cNvPr>
          <p:cNvSpPr txBox="1">
            <a:spLocks/>
          </p:cNvSpPr>
          <p:nvPr/>
        </p:nvSpPr>
        <p:spPr>
          <a:xfrm>
            <a:off x="1967425" y="996976"/>
            <a:ext cx="5209200" cy="1044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0000"/>
              <a:buFont typeface="Prompt"/>
              <a:buNone/>
              <a:defRPr sz="8000" b="1" i="0" u="none" strike="noStrike" cap="none">
                <a:solidFill>
                  <a:schemeClr val="lt2"/>
                </a:solidFill>
                <a:latin typeface="Prompt"/>
                <a:ea typeface="Prompt"/>
                <a:cs typeface="Prompt"/>
                <a:sym typeface="Prompt"/>
              </a:defRPr>
            </a:lvl1pPr>
            <a:lvl2pPr marR="0" lvl="1"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2pPr>
            <a:lvl3pPr marR="0" lvl="2"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3pPr>
            <a:lvl4pPr marR="0" lvl="3"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4pPr>
            <a:lvl5pPr marR="0" lvl="4"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5pPr>
            <a:lvl6pPr marR="0" lvl="5"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6pPr>
            <a:lvl7pPr marR="0" lvl="6"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7pPr>
            <a:lvl8pPr marR="0" lvl="7"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8pPr>
            <a:lvl9pPr marR="0" lvl="8"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9pPr>
          </a:lstStyle>
          <a:p>
            <a:r>
              <a:rPr lang="en" dirty="0">
                <a:latin typeface="Arial" panose="020B0604020202020204" pitchFamily="34" charset="0"/>
                <a:cs typeface="Arial" panose="020B0604020202020204" pitchFamily="34" charset="0"/>
              </a:rPr>
              <a:t>02</a:t>
            </a:r>
          </a:p>
        </p:txBody>
      </p:sp>
      <p:cxnSp>
        <p:nvCxnSpPr>
          <p:cNvPr id="9" name="Google Shape;626;p31">
            <a:extLst>
              <a:ext uri="{FF2B5EF4-FFF2-40B4-BE49-F238E27FC236}">
                <a16:creationId xmlns:a16="http://schemas.microsoft.com/office/drawing/2014/main" id="{EA82590C-E641-0E19-E621-F380C06BCA06}"/>
              </a:ext>
            </a:extLst>
          </p:cNvPr>
          <p:cNvCxnSpPr/>
          <p:nvPr/>
        </p:nvCxnSpPr>
        <p:spPr>
          <a:xfrm>
            <a:off x="3145063" y="2067693"/>
            <a:ext cx="2853900" cy="0"/>
          </a:xfrm>
          <a:prstGeom prst="straightConnector1">
            <a:avLst/>
          </a:prstGeom>
          <a:noFill/>
          <a:ln w="28575" cap="flat" cmpd="sng">
            <a:solidFill>
              <a:schemeClr val="dk1"/>
            </a:solidFill>
            <a:prstDash val="solid"/>
            <a:round/>
            <a:headEnd type="none" w="med" len="med"/>
            <a:tailEnd type="none" w="med" len="med"/>
          </a:ln>
        </p:spPr>
      </p:cxnSp>
      <p:sp>
        <p:nvSpPr>
          <p:cNvPr id="10" name="TextBox 10">
            <a:extLst>
              <a:ext uri="{FF2B5EF4-FFF2-40B4-BE49-F238E27FC236}">
                <a16:creationId xmlns:a16="http://schemas.microsoft.com/office/drawing/2014/main" id="{8D4D5C8C-ABE3-465F-C0B1-27EE3B850244}"/>
              </a:ext>
            </a:extLst>
          </p:cNvPr>
          <p:cNvSpPr txBox="1"/>
          <p:nvPr/>
        </p:nvSpPr>
        <p:spPr>
          <a:xfrm>
            <a:off x="1794525" y="2185252"/>
            <a:ext cx="5554950" cy="1386085"/>
          </a:xfrm>
          <a:prstGeom prst="rect">
            <a:avLst/>
          </a:prstGeom>
        </p:spPr>
        <p:txBody>
          <a:bodyPr wrap="square" lIns="0" tIns="0" rIns="0" bIns="0" rtlCol="0" anchor="t">
            <a:spAutoFit/>
          </a:bodyPr>
          <a:lstStyle/>
          <a:p>
            <a:pPr algn="ctr">
              <a:lnSpc>
                <a:spcPct val="150000"/>
              </a:lnSpc>
            </a:pPr>
            <a:r>
              <a:rPr lang="en-US" sz="3200" b="1" dirty="0" err="1">
                <a:solidFill>
                  <a:srgbClr val="B42024"/>
                </a:solidFill>
                <a:latin typeface="Arial" panose="020B0604020202020204" pitchFamily="34" charset="0"/>
                <a:cs typeface="Arial" panose="020B0604020202020204" pitchFamily="34" charset="0"/>
              </a:rPr>
              <a:t>Nội</a:t>
            </a:r>
            <a:r>
              <a:rPr lang="en-US" sz="3200" b="1" dirty="0">
                <a:solidFill>
                  <a:srgbClr val="B42024"/>
                </a:solidFill>
                <a:latin typeface="Arial" panose="020B0604020202020204" pitchFamily="34" charset="0"/>
                <a:cs typeface="Arial" panose="020B0604020202020204" pitchFamily="34" charset="0"/>
              </a:rPr>
              <a:t> dung </a:t>
            </a:r>
            <a:r>
              <a:rPr lang="en-US" sz="3200" b="1" dirty="0" err="1">
                <a:solidFill>
                  <a:srgbClr val="B42024"/>
                </a:solidFill>
                <a:latin typeface="Arial" panose="020B0604020202020204" pitchFamily="34" charset="0"/>
                <a:cs typeface="Arial" panose="020B0604020202020204" pitchFamily="34" charset="0"/>
              </a:rPr>
              <a:t>của</a:t>
            </a:r>
            <a:r>
              <a:rPr lang="en-US" sz="3200" b="1" dirty="0">
                <a:solidFill>
                  <a:srgbClr val="B42024"/>
                </a:solidFill>
                <a:latin typeface="Arial" panose="020B0604020202020204" pitchFamily="34" charset="0"/>
                <a:cs typeface="Arial" panose="020B0604020202020204" pitchFamily="34" charset="0"/>
              </a:rPr>
              <a:t> </a:t>
            </a:r>
            <a:r>
              <a:rPr lang="en-US" sz="3200" b="1" dirty="0" err="1">
                <a:solidFill>
                  <a:srgbClr val="B42024"/>
                </a:solidFill>
                <a:latin typeface="Arial" panose="020B0604020202020204" pitchFamily="34" charset="0"/>
                <a:cs typeface="Arial" panose="020B0604020202020204" pitchFamily="34" charset="0"/>
              </a:rPr>
              <a:t>Hiến</a:t>
            </a:r>
            <a:r>
              <a:rPr lang="en-US" sz="3200" b="1" dirty="0">
                <a:solidFill>
                  <a:srgbClr val="B42024"/>
                </a:solidFill>
                <a:latin typeface="Arial" panose="020B0604020202020204" pitchFamily="34" charset="0"/>
                <a:cs typeface="Arial" panose="020B0604020202020204" pitchFamily="34" charset="0"/>
              </a:rPr>
              <a:t> </a:t>
            </a:r>
            <a:r>
              <a:rPr lang="en-US" sz="3200" b="1" dirty="0" err="1">
                <a:solidFill>
                  <a:srgbClr val="B42024"/>
                </a:solidFill>
                <a:latin typeface="Arial" panose="020B0604020202020204" pitchFamily="34" charset="0"/>
                <a:cs typeface="Arial" panose="020B0604020202020204" pitchFamily="34" charset="0"/>
              </a:rPr>
              <a:t>pháp</a:t>
            </a:r>
            <a:r>
              <a:rPr lang="en-US" sz="3200" b="1" dirty="0">
                <a:solidFill>
                  <a:srgbClr val="B42024"/>
                </a:solidFill>
                <a:latin typeface="Arial" panose="020B0604020202020204" pitchFamily="34" charset="0"/>
                <a:cs typeface="Arial" panose="020B0604020202020204" pitchFamily="34" charset="0"/>
              </a:rPr>
              <a:t> </a:t>
            </a:r>
            <a:r>
              <a:rPr lang="en-US" sz="3200" b="1" dirty="0" err="1">
                <a:solidFill>
                  <a:srgbClr val="B42024"/>
                </a:solidFill>
                <a:latin typeface="Arial" panose="020B0604020202020204" pitchFamily="34" charset="0"/>
                <a:cs typeface="Arial" panose="020B0604020202020204" pitchFamily="34" charset="0"/>
              </a:rPr>
              <a:t>năm</a:t>
            </a:r>
            <a:r>
              <a:rPr lang="en-US" sz="3200" b="1" dirty="0">
                <a:solidFill>
                  <a:srgbClr val="B42024"/>
                </a:solidFill>
                <a:latin typeface="Arial" panose="020B0604020202020204" pitchFamily="34" charset="0"/>
                <a:cs typeface="Arial" panose="020B0604020202020204" pitchFamily="34" charset="0"/>
              </a:rPr>
              <a:t> 2013 </a:t>
            </a:r>
            <a:r>
              <a:rPr lang="en-US" sz="3200" b="1" dirty="0" err="1">
                <a:solidFill>
                  <a:srgbClr val="B42024"/>
                </a:solidFill>
                <a:latin typeface="Arial" panose="020B0604020202020204" pitchFamily="34" charset="0"/>
                <a:cs typeface="Arial" panose="020B0604020202020204" pitchFamily="34" charset="0"/>
              </a:rPr>
              <a:t>về</a:t>
            </a:r>
            <a:r>
              <a:rPr lang="en-US" sz="3200" b="1" dirty="0">
                <a:solidFill>
                  <a:srgbClr val="B42024"/>
                </a:solidFill>
                <a:latin typeface="Arial" panose="020B0604020202020204" pitchFamily="34" charset="0"/>
                <a:cs typeface="Arial" panose="020B0604020202020204" pitchFamily="34" charset="0"/>
              </a:rPr>
              <a:t> </a:t>
            </a:r>
            <a:r>
              <a:rPr lang="en-US" sz="3200" b="1" dirty="0" err="1">
                <a:solidFill>
                  <a:srgbClr val="B42024"/>
                </a:solidFill>
                <a:latin typeface="Arial" panose="020B0604020202020204" pitchFamily="34" charset="0"/>
                <a:cs typeface="Arial" panose="020B0604020202020204" pitchFamily="34" charset="0"/>
              </a:rPr>
              <a:t>văn</a:t>
            </a:r>
            <a:r>
              <a:rPr lang="en-US" sz="3200" b="1" dirty="0">
                <a:solidFill>
                  <a:srgbClr val="B42024"/>
                </a:solidFill>
                <a:latin typeface="Arial" panose="020B0604020202020204" pitchFamily="34" charset="0"/>
                <a:cs typeface="Arial" panose="020B0604020202020204" pitchFamily="34" charset="0"/>
              </a:rPr>
              <a:t> </a:t>
            </a:r>
            <a:r>
              <a:rPr lang="en-US" sz="3200" b="1" dirty="0" err="1">
                <a:solidFill>
                  <a:srgbClr val="B42024"/>
                </a:solidFill>
                <a:latin typeface="Arial" panose="020B0604020202020204" pitchFamily="34" charset="0"/>
                <a:cs typeface="Arial" panose="020B0604020202020204" pitchFamily="34" charset="0"/>
              </a:rPr>
              <a:t>hóa</a:t>
            </a:r>
            <a:r>
              <a:rPr lang="en-US" sz="3200" b="1" dirty="0">
                <a:solidFill>
                  <a:srgbClr val="B42024"/>
                </a:solidFill>
                <a:latin typeface="Arial" panose="020B0604020202020204" pitchFamily="34" charset="0"/>
                <a:cs typeface="Arial" panose="020B0604020202020204" pitchFamily="34" charset="0"/>
              </a:rPr>
              <a:t>, </a:t>
            </a:r>
            <a:r>
              <a:rPr lang="en-US" sz="3200" b="1" dirty="0" err="1">
                <a:solidFill>
                  <a:srgbClr val="B42024"/>
                </a:solidFill>
                <a:latin typeface="Arial" panose="020B0604020202020204" pitchFamily="34" charset="0"/>
                <a:cs typeface="Arial" panose="020B0604020202020204" pitchFamily="34" charset="0"/>
              </a:rPr>
              <a:t>xã</a:t>
            </a:r>
            <a:r>
              <a:rPr lang="en-US" sz="3200" b="1" dirty="0">
                <a:solidFill>
                  <a:srgbClr val="B42024"/>
                </a:solidFill>
                <a:latin typeface="Arial" panose="020B0604020202020204" pitchFamily="34" charset="0"/>
                <a:cs typeface="Arial" panose="020B0604020202020204" pitchFamily="34" charset="0"/>
              </a:rPr>
              <a:t> </a:t>
            </a:r>
            <a:r>
              <a:rPr lang="en-US" sz="3200" b="1" dirty="0" err="1">
                <a:solidFill>
                  <a:srgbClr val="B42024"/>
                </a:solidFill>
                <a:latin typeface="Arial" panose="020B0604020202020204" pitchFamily="34" charset="0"/>
                <a:cs typeface="Arial" panose="020B0604020202020204" pitchFamily="34" charset="0"/>
              </a:rPr>
              <a:t>hội</a:t>
            </a:r>
            <a:endParaRPr lang="en-US" sz="3200" b="1" dirty="0">
              <a:solidFill>
                <a:srgbClr val="B420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1218648"/>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grpSp>
        <p:nvGrpSpPr>
          <p:cNvPr id="13" name="Group 12">
            <a:extLst>
              <a:ext uri="{FF2B5EF4-FFF2-40B4-BE49-F238E27FC236}">
                <a16:creationId xmlns:a16="http://schemas.microsoft.com/office/drawing/2014/main" id="{7CD9451A-A1FD-3534-514F-28676A8D0EB9}"/>
              </a:ext>
            </a:extLst>
          </p:cNvPr>
          <p:cNvGrpSpPr/>
          <p:nvPr/>
        </p:nvGrpSpPr>
        <p:grpSpPr>
          <a:xfrm>
            <a:off x="2307460" y="671798"/>
            <a:ext cx="4501649" cy="567538"/>
            <a:chOff x="2777953" y="192097"/>
            <a:chExt cx="3455802" cy="567538"/>
          </a:xfrm>
        </p:grpSpPr>
        <p:sp>
          <p:nvSpPr>
            <p:cNvPr id="17" name="TextBox 16">
              <a:extLst>
                <a:ext uri="{FF2B5EF4-FFF2-40B4-BE49-F238E27FC236}">
                  <a16:creationId xmlns:a16="http://schemas.microsoft.com/office/drawing/2014/main" id="{1C1068E3-15E6-F59E-7C78-B6A47586503B}"/>
                </a:ext>
              </a:extLst>
            </p:cNvPr>
            <p:cNvSpPr txBox="1"/>
            <p:nvPr/>
          </p:nvSpPr>
          <p:spPr>
            <a:xfrm>
              <a:off x="2777953" y="192097"/>
              <a:ext cx="3455802" cy="485518"/>
            </a:xfrm>
            <a:prstGeom prst="rect">
              <a:avLst/>
            </a:prstGeom>
          </p:spPr>
          <p:txBody>
            <a:bodyPr wrap="square" lIns="0" tIns="0" rIns="0" bIns="0" rtlCol="0" anchor="t">
              <a:spAutoFit/>
            </a:bodyPr>
            <a:lstStyle/>
            <a:p>
              <a:pPr algn="ctr">
                <a:lnSpc>
                  <a:spcPct val="150000"/>
                </a:lnSpc>
              </a:pPr>
              <a:r>
                <a:rPr lang="en-US" sz="2400" b="1" dirty="0">
                  <a:solidFill>
                    <a:srgbClr val="B42024"/>
                  </a:solidFill>
                  <a:latin typeface="Arial" panose="020B0604020202020204" pitchFamily="34" charset="0"/>
                  <a:cs typeface="Arial" panose="020B0604020202020204" pitchFamily="34" charset="0"/>
                </a:rPr>
                <a:t>THẢO LUẬN NHÓM</a:t>
              </a:r>
            </a:p>
          </p:txBody>
        </p:sp>
        <p:cxnSp>
          <p:nvCxnSpPr>
            <p:cNvPr id="18" name="Google Shape;558;p28">
              <a:extLst>
                <a:ext uri="{FF2B5EF4-FFF2-40B4-BE49-F238E27FC236}">
                  <a16:creationId xmlns:a16="http://schemas.microsoft.com/office/drawing/2014/main" id="{9CD08CE0-2FC4-3EB0-242E-C57CCA520EAE}"/>
                </a:ext>
              </a:extLst>
            </p:cNvPr>
            <p:cNvCxnSpPr/>
            <p:nvPr/>
          </p:nvCxnSpPr>
          <p:spPr>
            <a:xfrm>
              <a:off x="2937754" y="759635"/>
              <a:ext cx="3136200" cy="0"/>
            </a:xfrm>
            <a:prstGeom prst="straightConnector1">
              <a:avLst/>
            </a:prstGeom>
            <a:noFill/>
            <a:ln w="28575" cap="flat" cmpd="sng">
              <a:solidFill>
                <a:schemeClr val="dk1"/>
              </a:solidFill>
              <a:prstDash val="solid"/>
              <a:round/>
              <a:headEnd type="none" w="med" len="med"/>
              <a:tailEnd type="none" w="med" len="med"/>
            </a:ln>
          </p:spPr>
        </p:cxnSp>
      </p:grpSp>
      <p:grpSp>
        <p:nvGrpSpPr>
          <p:cNvPr id="14" name="Group 13">
            <a:extLst>
              <a:ext uri="{FF2B5EF4-FFF2-40B4-BE49-F238E27FC236}">
                <a16:creationId xmlns:a16="http://schemas.microsoft.com/office/drawing/2014/main" id="{BF19EA60-5436-70E2-497A-3669750D1C57}"/>
              </a:ext>
            </a:extLst>
          </p:cNvPr>
          <p:cNvGrpSpPr/>
          <p:nvPr/>
        </p:nvGrpSpPr>
        <p:grpSpPr>
          <a:xfrm>
            <a:off x="653796" y="1460542"/>
            <a:ext cx="7836408" cy="3011160"/>
            <a:chOff x="214531" y="1106470"/>
            <a:chExt cx="6015812" cy="3011160"/>
          </a:xfrm>
        </p:grpSpPr>
        <p:sp>
          <p:nvSpPr>
            <p:cNvPr id="15" name="Google Shape;1170;p53">
              <a:extLst>
                <a:ext uri="{FF2B5EF4-FFF2-40B4-BE49-F238E27FC236}">
                  <a16:creationId xmlns:a16="http://schemas.microsoft.com/office/drawing/2014/main" id="{DA03ED18-FFD6-CC7D-69B4-5C3B1C2ACE95}"/>
                </a:ext>
              </a:extLst>
            </p:cNvPr>
            <p:cNvSpPr/>
            <p:nvPr/>
          </p:nvSpPr>
          <p:spPr>
            <a:xfrm>
              <a:off x="214531" y="1106470"/>
              <a:ext cx="6015812" cy="3011160"/>
            </a:xfrm>
            <a:prstGeom prst="foldedCorner">
              <a:avLst/>
            </a:prstGeom>
            <a:noFill/>
            <a:ln w="38100" cap="flat" cmpd="sng">
              <a:solidFill>
                <a:srgbClr val="B42024"/>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VN" dirty="0"/>
            </a:p>
          </p:txBody>
        </p:sp>
        <p:sp>
          <p:nvSpPr>
            <p:cNvPr id="16" name="TextBox 15">
              <a:extLst>
                <a:ext uri="{FF2B5EF4-FFF2-40B4-BE49-F238E27FC236}">
                  <a16:creationId xmlns:a16="http://schemas.microsoft.com/office/drawing/2014/main" id="{FDBCA22B-DBFB-95F2-7A9B-7797A5D3F62D}"/>
                </a:ext>
              </a:extLst>
            </p:cNvPr>
            <p:cNvSpPr txBox="1"/>
            <p:nvPr/>
          </p:nvSpPr>
          <p:spPr>
            <a:xfrm>
              <a:off x="274628" y="1176542"/>
              <a:ext cx="5874557" cy="2805255"/>
            </a:xfrm>
            <a:prstGeom prst="rect">
              <a:avLst/>
            </a:prstGeom>
            <a:noFill/>
          </p:spPr>
          <p:txBody>
            <a:bodyPr wrap="square">
              <a:spAutoFit/>
            </a:bodyPr>
            <a:lstStyle/>
            <a:p>
              <a:pPr algn="just">
                <a:lnSpc>
                  <a:spcPct val="150000"/>
                </a:lnSpc>
              </a:pPr>
              <a:r>
                <a:rPr lang="vi-VN" sz="2000" i="1" dirty="0">
                  <a:solidFill>
                    <a:srgbClr val="FF0000"/>
                  </a:solidFill>
                  <a:latin typeface="Arial" panose="020B0604020202020204" pitchFamily="34" charset="0"/>
                  <a:ea typeface="Arial" panose="020B0604020202020204" pitchFamily="34" charset="0"/>
                  <a:cs typeface="Arial" panose="020B0604020202020204" pitchFamily="34" charset="0"/>
                </a:rPr>
                <a:t>Đọc các thông tin ở mục 2 – SGK trang 104, 105 và trả lời câu hỏi:</a:t>
              </a:r>
            </a:p>
            <a:p>
              <a:pPr marL="342900" indent="-342900" algn="just">
                <a:lnSpc>
                  <a:spcPct val="150000"/>
                </a:lnSpc>
                <a:buClr>
                  <a:srgbClr val="303030"/>
                </a:buClr>
                <a:buFont typeface="Wingdings" pitchFamily="2" charset="2"/>
                <a:buChar char="q"/>
              </a:pPr>
              <a:r>
                <a:rPr lang="en-VN" sz="2000" dirty="0">
                  <a:solidFill>
                    <a:srgbClr val="303030"/>
                  </a:solidFill>
                  <a:latin typeface="Arial" panose="020B0604020202020204" pitchFamily="34" charset="0"/>
                  <a:ea typeface="Arial" panose="020B0604020202020204" pitchFamily="34" charset="0"/>
                  <a:cs typeface="Arial" panose="020B0604020202020204" pitchFamily="34" charset="0"/>
                </a:rPr>
                <a:t>Theo em, quy định của Hiến pháp năm 2013 về văn hóa, xã hội được biểu hiện cụ thể thế nào trong đời sống xã hội?</a:t>
              </a:r>
            </a:p>
            <a:p>
              <a:pPr marL="342900" indent="-342900" algn="just">
                <a:lnSpc>
                  <a:spcPct val="150000"/>
                </a:lnSpc>
                <a:buClr>
                  <a:srgbClr val="303030"/>
                </a:buClr>
                <a:buFont typeface="Wingdings" pitchFamily="2" charset="2"/>
                <a:buChar char="q"/>
              </a:pPr>
              <a:r>
                <a:rPr lang="en-VN" sz="2000" dirty="0">
                  <a:solidFill>
                    <a:srgbClr val="303030"/>
                  </a:solidFill>
                  <a:latin typeface="Arial" panose="020B0604020202020204" pitchFamily="34" charset="0"/>
                  <a:ea typeface="Arial" panose="020B0604020202020204" pitchFamily="34" charset="0"/>
                  <a:cs typeface="Arial" panose="020B0604020202020204" pitchFamily="34" charset="0"/>
                </a:rPr>
                <a:t>Theo em, nội dung về văn hóa, xã hội của Hiến pháp có ý nghĩa như thế nào đối với đời sống của nhân dân và sự phát triển của đất nước?</a:t>
              </a:r>
            </a:p>
          </p:txBody>
        </p:sp>
      </p:gr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20" name="Rounded Rectangle 19">
            <a:extLst>
              <a:ext uri="{FF2B5EF4-FFF2-40B4-BE49-F238E27FC236}">
                <a16:creationId xmlns:a16="http://schemas.microsoft.com/office/drawing/2014/main" id="{07068683-59BF-06B5-5143-518F486BFFF0}"/>
              </a:ext>
            </a:extLst>
          </p:cNvPr>
          <p:cNvSpPr/>
          <p:nvPr/>
        </p:nvSpPr>
        <p:spPr>
          <a:xfrm>
            <a:off x="3796934" y="369545"/>
            <a:ext cx="1550131" cy="485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ctr"/>
          <a:lstStyle/>
          <a:p>
            <a:pPr algn="ctr">
              <a:lnSpc>
                <a:spcPct val="150000"/>
              </a:lnSpc>
            </a:pPr>
            <a:r>
              <a:rPr lang="en-VN" sz="2000" dirty="0">
                <a:solidFill>
                  <a:srgbClr val="FFFFFF"/>
                </a:solidFill>
                <a:latin typeface="Arial" panose="020B0604020202020204" pitchFamily="34" charset="0"/>
                <a:cs typeface="Arial" panose="020B0604020202020204" pitchFamily="34" charset="0"/>
              </a:rPr>
              <a:t>Trả lời</a:t>
            </a:r>
          </a:p>
        </p:txBody>
      </p:sp>
      <p:sp>
        <p:nvSpPr>
          <p:cNvPr id="21" name="TextBox 10">
            <a:extLst>
              <a:ext uri="{FF2B5EF4-FFF2-40B4-BE49-F238E27FC236}">
                <a16:creationId xmlns:a16="http://schemas.microsoft.com/office/drawing/2014/main" id="{394A7602-60E1-4327-440F-A87C09F68B3C}"/>
              </a:ext>
            </a:extLst>
          </p:cNvPr>
          <p:cNvSpPr txBox="1"/>
          <p:nvPr/>
        </p:nvSpPr>
        <p:spPr>
          <a:xfrm>
            <a:off x="140874" y="1804659"/>
            <a:ext cx="2968087" cy="1789657"/>
          </a:xfrm>
          <a:prstGeom prst="rect">
            <a:avLst/>
          </a:prstGeom>
        </p:spPr>
        <p:txBody>
          <a:bodyPr wrap="square" lIns="0" tIns="0" rIns="0" bIns="0" rtlCol="0" anchor="t">
            <a:spAutoFit/>
          </a:bodyPr>
          <a:lstStyle/>
          <a:p>
            <a:pPr algn="just">
              <a:lnSpc>
                <a:spcPct val="150000"/>
              </a:lnSpc>
            </a:pPr>
            <a:r>
              <a:rPr lang="vi-VN" sz="2000" dirty="0"/>
              <a:t>1. Biểu hiện của một số quy định của Hiến pháp năm 2013 về văn hoá, xã hội trong đời sống xã hội</a:t>
            </a:r>
            <a:r>
              <a:rPr lang="en-VN" sz="2000" dirty="0"/>
              <a:t> </a:t>
            </a:r>
            <a:endParaRPr lang="en-US" sz="2000" b="1" dirty="0">
              <a:solidFill>
                <a:srgbClr val="2E303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4651ACD-3E48-AC2E-3442-E664139E6A2E}"/>
              </a:ext>
            </a:extLst>
          </p:cNvPr>
          <p:cNvSpPr txBox="1"/>
          <p:nvPr/>
        </p:nvSpPr>
        <p:spPr>
          <a:xfrm>
            <a:off x="3594745" y="1343678"/>
            <a:ext cx="5408381" cy="852340"/>
          </a:xfrm>
          <a:prstGeom prst="rect">
            <a:avLst/>
          </a:prstGeom>
          <a:noFill/>
          <a:ln w="19050">
            <a:solidFill>
              <a:srgbClr val="B42024"/>
            </a:solidFill>
          </a:ln>
        </p:spPr>
        <p:txBody>
          <a:bodyPr wrap="square" lIns="72000" tIns="0" rIns="72000" bIns="72000">
            <a:spAutoFit/>
          </a:bodyPr>
          <a:lstStyle/>
          <a:p>
            <a:pPr algn="just">
              <a:lnSpc>
                <a:spcPct val="150000"/>
              </a:lnSpc>
            </a:pPr>
            <a:r>
              <a:rPr lang="en-VN" sz="1800" dirty="0">
                <a:effectLst/>
                <a:latin typeface="Arial" panose="020B0604020202020204" pitchFamily="34" charset="0"/>
                <a:ea typeface="Calibri" panose="020F0502020204030204" pitchFamily="34" charset="0"/>
                <a:cs typeface="Arial" panose="020B0604020202020204" pitchFamily="34" charset="0"/>
              </a:rPr>
              <a:t>Các cơ quan, tổ chức, cá nhân thực hiện hoạt động khám chữa bệnh cho đồng bào dân tộc thiểu số</a:t>
            </a:r>
          </a:p>
        </p:txBody>
      </p:sp>
      <p:sp>
        <p:nvSpPr>
          <p:cNvPr id="23" name="TextBox 22">
            <a:extLst>
              <a:ext uri="{FF2B5EF4-FFF2-40B4-BE49-F238E27FC236}">
                <a16:creationId xmlns:a16="http://schemas.microsoft.com/office/drawing/2014/main" id="{AB96DC36-6911-83FB-0F21-60A3BA0AE8E3}"/>
              </a:ext>
            </a:extLst>
          </p:cNvPr>
          <p:cNvSpPr txBox="1"/>
          <p:nvPr/>
        </p:nvSpPr>
        <p:spPr>
          <a:xfrm>
            <a:off x="3594744" y="2273318"/>
            <a:ext cx="5408381" cy="852340"/>
          </a:xfrm>
          <a:prstGeom prst="rect">
            <a:avLst/>
          </a:prstGeom>
          <a:noFill/>
          <a:ln w="19050">
            <a:solidFill>
              <a:srgbClr val="B42024"/>
            </a:solidFill>
          </a:ln>
        </p:spPr>
        <p:txBody>
          <a:bodyPr wrap="square" lIns="72000" tIns="0" rIns="72000" bIns="72000">
            <a:spAutoFit/>
          </a:bodyPr>
          <a:lstStyle/>
          <a:p>
            <a:pPr algn="just">
              <a:lnSpc>
                <a:spcPct val="150000"/>
              </a:lnSpc>
            </a:pPr>
            <a:r>
              <a:rPr lang="en-VN" sz="1800" dirty="0">
                <a:effectLst/>
                <a:latin typeface="Arial" panose="020B0604020202020204" pitchFamily="34" charset="0"/>
                <a:ea typeface="Calibri" panose="020F0502020204030204" pitchFamily="34" charset="0"/>
                <a:cs typeface="Arial" panose="020B0604020202020204" pitchFamily="34" charset="0"/>
              </a:rPr>
              <a:t>Các cơ quan, tổ chức, cá nhân dạy nghề và tạo việc làm cho người khuyết tật </a:t>
            </a:r>
          </a:p>
        </p:txBody>
      </p:sp>
      <p:sp>
        <p:nvSpPr>
          <p:cNvPr id="24" name="TextBox 23">
            <a:extLst>
              <a:ext uri="{FF2B5EF4-FFF2-40B4-BE49-F238E27FC236}">
                <a16:creationId xmlns:a16="http://schemas.microsoft.com/office/drawing/2014/main" id="{B09A1D2B-D8DE-3ACA-061F-823E6895314B}"/>
              </a:ext>
            </a:extLst>
          </p:cNvPr>
          <p:cNvSpPr txBox="1"/>
          <p:nvPr/>
        </p:nvSpPr>
        <p:spPr>
          <a:xfrm>
            <a:off x="3594744" y="3202958"/>
            <a:ext cx="5408381" cy="1683337"/>
          </a:xfrm>
          <a:prstGeom prst="rect">
            <a:avLst/>
          </a:prstGeom>
          <a:noFill/>
          <a:ln w="19050">
            <a:solidFill>
              <a:srgbClr val="B42024"/>
            </a:solidFill>
          </a:ln>
        </p:spPr>
        <p:txBody>
          <a:bodyPr wrap="square" lIns="72000" tIns="0" rIns="72000" bIns="72000">
            <a:spAutoFit/>
          </a:bodyPr>
          <a:lstStyle/>
          <a:p>
            <a:pPr algn="just">
              <a:lnSpc>
                <a:spcPct val="150000"/>
              </a:lnSpc>
            </a:pPr>
            <a:r>
              <a:rPr lang="en-VN" sz="1800" dirty="0">
                <a:effectLst/>
                <a:latin typeface="Arial" panose="020B0604020202020204" pitchFamily="34" charset="0"/>
                <a:ea typeface="Calibri" panose="020F0502020204030204" pitchFamily="34" charset="0"/>
                <a:cs typeface="Arial" panose="020B0604020202020204" pitchFamily="34" charset="0"/>
              </a:rPr>
              <a:t>Các địa phương thực hiện bảo tồn, giữ gìn các di sản văn hóa như: quần thể di tích cố đô Huế, không gian văn hóa cồng chiêng Tây Nguyên, dân ca quan họ Bắc Ninh…</a:t>
            </a:r>
          </a:p>
        </p:txBody>
      </p:sp>
      <p:cxnSp>
        <p:nvCxnSpPr>
          <p:cNvPr id="26" name="Straight Arrow Connector 25">
            <a:extLst>
              <a:ext uri="{FF2B5EF4-FFF2-40B4-BE49-F238E27FC236}">
                <a16:creationId xmlns:a16="http://schemas.microsoft.com/office/drawing/2014/main" id="{D72B60F1-D4F6-1478-DD95-A5D64AF6D98C}"/>
              </a:ext>
            </a:extLst>
          </p:cNvPr>
          <p:cNvCxnSpPr>
            <a:stCxn id="21" idx="3"/>
            <a:endCxn id="22" idx="1"/>
          </p:cNvCxnSpPr>
          <p:nvPr/>
        </p:nvCxnSpPr>
        <p:spPr>
          <a:xfrm flipV="1">
            <a:off x="3108961" y="1769848"/>
            <a:ext cx="485784" cy="929640"/>
          </a:xfrm>
          <a:prstGeom prst="straightConnector1">
            <a:avLst/>
          </a:prstGeom>
          <a:ln w="28575">
            <a:solidFill>
              <a:srgbClr val="B42024"/>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9A34776-922F-A04E-20BA-8C080F20DC9F}"/>
              </a:ext>
            </a:extLst>
          </p:cNvPr>
          <p:cNvCxnSpPr>
            <a:cxnSpLocks/>
            <a:stCxn id="21" idx="3"/>
            <a:endCxn id="23" idx="1"/>
          </p:cNvCxnSpPr>
          <p:nvPr/>
        </p:nvCxnSpPr>
        <p:spPr>
          <a:xfrm>
            <a:off x="3108961" y="2699488"/>
            <a:ext cx="485783" cy="0"/>
          </a:xfrm>
          <a:prstGeom prst="straightConnector1">
            <a:avLst/>
          </a:prstGeom>
          <a:ln w="28575">
            <a:solidFill>
              <a:srgbClr val="B42024"/>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C92023F-2163-F756-DC77-FB4503C8FD3F}"/>
              </a:ext>
            </a:extLst>
          </p:cNvPr>
          <p:cNvCxnSpPr>
            <a:stCxn id="21" idx="3"/>
            <a:endCxn id="24" idx="1"/>
          </p:cNvCxnSpPr>
          <p:nvPr/>
        </p:nvCxnSpPr>
        <p:spPr>
          <a:xfrm>
            <a:off x="3108961" y="2699488"/>
            <a:ext cx="485783" cy="1345139"/>
          </a:xfrm>
          <a:prstGeom prst="straightConnector1">
            <a:avLst/>
          </a:prstGeom>
          <a:ln w="28575">
            <a:solidFill>
              <a:srgbClr val="B42024"/>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down)">
                                      <p:cBhvr>
                                        <p:cTn id="8" dur="500"/>
                                        <p:tgtEl>
                                          <p:spTgt spid="20"/>
                                        </p:tgtEl>
                                      </p:cBhvr>
                                    </p:animEffect>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par>
                          <p:cTn id="19" fill="hold">
                            <p:stCondLst>
                              <p:cond delay="500"/>
                            </p:stCondLst>
                            <p:childTnLst>
                              <p:par>
                                <p:cTn id="20" presetID="9"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dissolv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par>
                          <p:cTn id="37" fill="hold">
                            <p:stCondLst>
                              <p:cond delay="500"/>
                            </p:stCondLst>
                            <p:childTnLst>
                              <p:par>
                                <p:cTn id="38" presetID="9" presetClass="entr" presetSubtype="0"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dissolve">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3" name="TextBox 10">
            <a:extLst>
              <a:ext uri="{FF2B5EF4-FFF2-40B4-BE49-F238E27FC236}">
                <a16:creationId xmlns:a16="http://schemas.microsoft.com/office/drawing/2014/main" id="{1572CF27-1C17-B082-007E-802C1605B0F7}"/>
              </a:ext>
            </a:extLst>
          </p:cNvPr>
          <p:cNvSpPr txBox="1"/>
          <p:nvPr/>
        </p:nvSpPr>
        <p:spPr>
          <a:xfrm>
            <a:off x="95155" y="938660"/>
            <a:ext cx="1943957" cy="2857192"/>
          </a:xfrm>
          <a:prstGeom prst="rect">
            <a:avLst/>
          </a:prstGeom>
        </p:spPr>
        <p:txBody>
          <a:bodyPr wrap="square" lIns="0" tIns="0" rIns="0" bIns="0" rtlCol="0" anchor="t">
            <a:spAutoFit/>
          </a:bodyPr>
          <a:lstStyle/>
          <a:p>
            <a:pPr algn="just">
              <a:lnSpc>
                <a:spcPct val="150000"/>
              </a:lnSpc>
            </a:pPr>
            <a:r>
              <a:rPr lang="vi-VN" sz="1800" dirty="0"/>
              <a:t>2. Ý nghĩa của nội dung về văn hóa, xã hội của Hiến pháp đối với đời sống nhân dân và sự phát triển của đất nước</a:t>
            </a:r>
            <a:endParaRPr lang="en-US" sz="1800" b="1" dirty="0">
              <a:solidFill>
                <a:srgbClr val="2E303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FF9F313-3A3C-D4B6-C790-D591FCAECAAB}"/>
              </a:ext>
            </a:extLst>
          </p:cNvPr>
          <p:cNvSpPr txBox="1"/>
          <p:nvPr/>
        </p:nvSpPr>
        <p:spPr>
          <a:xfrm>
            <a:off x="2798066" y="81806"/>
            <a:ext cx="6168485" cy="852340"/>
          </a:xfrm>
          <a:prstGeom prst="rect">
            <a:avLst/>
          </a:prstGeom>
          <a:noFill/>
          <a:ln w="19050">
            <a:solidFill>
              <a:srgbClr val="B42024"/>
            </a:solidFill>
          </a:ln>
        </p:spPr>
        <p:txBody>
          <a:bodyPr wrap="square" lIns="72000" tIns="0" rIns="72000" bIns="72000">
            <a:spAutoFit/>
          </a:bodyPr>
          <a:lstStyle/>
          <a:p>
            <a:pPr algn="just">
              <a:lnSpc>
                <a:spcPct val="150000"/>
              </a:lnSpc>
            </a:pPr>
            <a:r>
              <a:rPr lang="en-US" sz="1800" dirty="0">
                <a:effectLst/>
                <a:latin typeface="Arial" panose="020B0604020202020204" pitchFamily="34" charset="0"/>
                <a:ea typeface="Calibri" panose="020F0502020204030204" pitchFamily="34" charset="0"/>
                <a:cs typeface="Arial" panose="020B0604020202020204" pitchFamily="34" charset="0"/>
              </a:rPr>
              <a:t>G</a:t>
            </a:r>
            <a:r>
              <a:rPr lang="en-VN" sz="1800" dirty="0">
                <a:effectLst/>
                <a:latin typeface="Arial" panose="020B0604020202020204" pitchFamily="34" charset="0"/>
                <a:ea typeface="Calibri" panose="020F0502020204030204" pitchFamily="34" charset="0"/>
                <a:cs typeface="Arial" panose="020B0604020202020204" pitchFamily="34" charset="0"/>
              </a:rPr>
              <a:t>óp phần cải thiện, nâng cao chất lượng đời sống tinh thần và vật chất của nhân dân</a:t>
            </a:r>
          </a:p>
        </p:txBody>
      </p:sp>
      <p:sp>
        <p:nvSpPr>
          <p:cNvPr id="5" name="TextBox 4">
            <a:extLst>
              <a:ext uri="{FF2B5EF4-FFF2-40B4-BE49-F238E27FC236}">
                <a16:creationId xmlns:a16="http://schemas.microsoft.com/office/drawing/2014/main" id="{9D137117-B0A9-CDE6-7073-02FA96544FDD}"/>
              </a:ext>
            </a:extLst>
          </p:cNvPr>
          <p:cNvSpPr txBox="1"/>
          <p:nvPr/>
        </p:nvSpPr>
        <p:spPr>
          <a:xfrm>
            <a:off x="2798065" y="1011446"/>
            <a:ext cx="6168485" cy="852340"/>
          </a:xfrm>
          <a:prstGeom prst="rect">
            <a:avLst/>
          </a:prstGeom>
          <a:noFill/>
          <a:ln w="19050">
            <a:solidFill>
              <a:srgbClr val="B42024"/>
            </a:solidFill>
          </a:ln>
        </p:spPr>
        <p:txBody>
          <a:bodyPr wrap="square" lIns="72000" tIns="0" rIns="72000" bIns="72000">
            <a:spAutoFit/>
          </a:bodyPr>
          <a:lstStyle/>
          <a:p>
            <a:pPr algn="just">
              <a:lnSpc>
                <a:spcPct val="150000"/>
              </a:lnSpc>
            </a:pPr>
            <a:r>
              <a:rPr lang="en-VN" sz="1800" dirty="0">
                <a:effectLst/>
                <a:latin typeface="Arial" panose="020B0604020202020204" pitchFamily="34" charset="0"/>
                <a:ea typeface="Calibri" panose="020F0502020204030204" pitchFamily="34" charset="0"/>
                <a:cs typeface="Arial" panose="020B0604020202020204" pitchFamily="34" charset="0"/>
              </a:rPr>
              <a:t>Tạo cơ hội tiếp cận, thụ hưởng công bằng về phúc lợi xã hội, y tế, văn hóa cho nhân dân</a:t>
            </a:r>
          </a:p>
        </p:txBody>
      </p:sp>
      <p:sp>
        <p:nvSpPr>
          <p:cNvPr id="6" name="TextBox 5">
            <a:extLst>
              <a:ext uri="{FF2B5EF4-FFF2-40B4-BE49-F238E27FC236}">
                <a16:creationId xmlns:a16="http://schemas.microsoft.com/office/drawing/2014/main" id="{63F78685-99D8-18D8-3506-19BBF5F5968E}"/>
              </a:ext>
            </a:extLst>
          </p:cNvPr>
          <p:cNvSpPr txBox="1"/>
          <p:nvPr/>
        </p:nvSpPr>
        <p:spPr>
          <a:xfrm>
            <a:off x="2798065" y="1941086"/>
            <a:ext cx="6168485" cy="852340"/>
          </a:xfrm>
          <a:prstGeom prst="rect">
            <a:avLst/>
          </a:prstGeom>
          <a:noFill/>
          <a:ln w="19050">
            <a:solidFill>
              <a:srgbClr val="B42024"/>
            </a:solidFill>
          </a:ln>
        </p:spPr>
        <p:txBody>
          <a:bodyPr wrap="square" lIns="72000" tIns="0" rIns="72000" bIns="72000">
            <a:spAutoFit/>
          </a:bodyPr>
          <a:lstStyle/>
          <a:p>
            <a:pPr algn="just">
              <a:lnSpc>
                <a:spcPct val="150000"/>
              </a:lnSpc>
            </a:pPr>
            <a:r>
              <a:rPr lang="en-VN" sz="1800" dirty="0">
                <a:effectLst/>
                <a:latin typeface="Arial" panose="020B0604020202020204" pitchFamily="34" charset="0"/>
                <a:ea typeface="Calibri" panose="020F0502020204030204" pitchFamily="34" charset="0"/>
                <a:cs typeface="Arial" panose="020B0604020202020204" pitchFamily="34" charset="0"/>
              </a:rPr>
              <a:t>Tạo môi trường xây dựng gia đình Việt Nam ấm no, tiến bộ, hạnh phúc</a:t>
            </a:r>
          </a:p>
        </p:txBody>
      </p:sp>
      <p:cxnSp>
        <p:nvCxnSpPr>
          <p:cNvPr id="7" name="Straight Arrow Connector 6">
            <a:extLst>
              <a:ext uri="{FF2B5EF4-FFF2-40B4-BE49-F238E27FC236}">
                <a16:creationId xmlns:a16="http://schemas.microsoft.com/office/drawing/2014/main" id="{25E3C7D0-14E0-7CEC-EAE3-1062A474FB9A}"/>
              </a:ext>
            </a:extLst>
          </p:cNvPr>
          <p:cNvCxnSpPr>
            <a:cxnSpLocks/>
            <a:stCxn id="3" idx="3"/>
            <a:endCxn id="4" idx="1"/>
          </p:cNvCxnSpPr>
          <p:nvPr/>
        </p:nvCxnSpPr>
        <p:spPr>
          <a:xfrm flipV="1">
            <a:off x="2039112" y="507976"/>
            <a:ext cx="758954" cy="1859280"/>
          </a:xfrm>
          <a:prstGeom prst="straightConnector1">
            <a:avLst/>
          </a:prstGeom>
          <a:ln w="28575">
            <a:solidFill>
              <a:srgbClr val="B42024"/>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77D6546-B182-4850-3185-BFE039A97CE1}"/>
              </a:ext>
            </a:extLst>
          </p:cNvPr>
          <p:cNvCxnSpPr>
            <a:cxnSpLocks/>
            <a:stCxn id="3" idx="3"/>
            <a:endCxn id="5" idx="1"/>
          </p:cNvCxnSpPr>
          <p:nvPr/>
        </p:nvCxnSpPr>
        <p:spPr>
          <a:xfrm flipV="1">
            <a:off x="2039112" y="1437616"/>
            <a:ext cx="758953" cy="929640"/>
          </a:xfrm>
          <a:prstGeom prst="straightConnector1">
            <a:avLst/>
          </a:prstGeom>
          <a:ln w="28575">
            <a:solidFill>
              <a:srgbClr val="B42024"/>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F119454-B2DA-FAE9-20CA-45F047A7CD15}"/>
              </a:ext>
            </a:extLst>
          </p:cNvPr>
          <p:cNvCxnSpPr>
            <a:cxnSpLocks/>
            <a:stCxn id="3" idx="3"/>
            <a:endCxn id="6" idx="1"/>
          </p:cNvCxnSpPr>
          <p:nvPr/>
        </p:nvCxnSpPr>
        <p:spPr>
          <a:xfrm>
            <a:off x="2039112" y="2367256"/>
            <a:ext cx="758953" cy="0"/>
          </a:xfrm>
          <a:prstGeom prst="straightConnector1">
            <a:avLst/>
          </a:prstGeom>
          <a:ln w="28575">
            <a:solidFill>
              <a:srgbClr val="B42024"/>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4C72569-2C2D-7142-3706-F86857DBE439}"/>
              </a:ext>
            </a:extLst>
          </p:cNvPr>
          <p:cNvSpPr txBox="1"/>
          <p:nvPr/>
        </p:nvSpPr>
        <p:spPr>
          <a:xfrm>
            <a:off x="2798064" y="2870726"/>
            <a:ext cx="6168485" cy="1267838"/>
          </a:xfrm>
          <a:prstGeom prst="rect">
            <a:avLst/>
          </a:prstGeom>
          <a:noFill/>
          <a:ln w="19050">
            <a:solidFill>
              <a:srgbClr val="B42024"/>
            </a:solidFill>
          </a:ln>
        </p:spPr>
        <p:txBody>
          <a:bodyPr wrap="square" lIns="72000" tIns="0" rIns="72000" bIns="72000">
            <a:spAutoFit/>
          </a:bodyPr>
          <a:lstStyle/>
          <a:p>
            <a:pPr algn="just">
              <a:lnSpc>
                <a:spcPct val="150000"/>
              </a:lnSpc>
            </a:pPr>
            <a:r>
              <a:rPr lang="en-VN" sz="1800" dirty="0">
                <a:effectLst/>
                <a:latin typeface="Arial" panose="020B0604020202020204" pitchFamily="34" charset="0"/>
                <a:ea typeface="Calibri" panose="020F0502020204030204" pitchFamily="34" charset="0"/>
                <a:cs typeface="Arial" panose="020B0604020202020204" pitchFamily="34" charset="0"/>
              </a:rPr>
              <a:t>Xây dựng con người Việt Nam có sức khỏe, văn hóa, giàu lòng yêu nước, có tinh thần đoàn kết, ý thức làm chủ, trách nhiệm với công việc</a:t>
            </a:r>
          </a:p>
        </p:txBody>
      </p:sp>
      <p:sp>
        <p:nvSpPr>
          <p:cNvPr id="11" name="TextBox 10">
            <a:extLst>
              <a:ext uri="{FF2B5EF4-FFF2-40B4-BE49-F238E27FC236}">
                <a16:creationId xmlns:a16="http://schemas.microsoft.com/office/drawing/2014/main" id="{D1C42558-033E-E12C-CAB1-1B0F1E321ED8}"/>
              </a:ext>
            </a:extLst>
          </p:cNvPr>
          <p:cNvSpPr txBox="1"/>
          <p:nvPr/>
        </p:nvSpPr>
        <p:spPr>
          <a:xfrm>
            <a:off x="2798066" y="4215864"/>
            <a:ext cx="6168484" cy="852340"/>
          </a:xfrm>
          <a:prstGeom prst="rect">
            <a:avLst/>
          </a:prstGeom>
          <a:noFill/>
          <a:ln w="19050">
            <a:solidFill>
              <a:srgbClr val="B42024"/>
            </a:solidFill>
          </a:ln>
        </p:spPr>
        <p:txBody>
          <a:bodyPr wrap="square" lIns="72000" tIns="0" rIns="72000" bIns="72000">
            <a:spAutoFit/>
          </a:bodyPr>
          <a:lstStyle/>
          <a:p>
            <a:pPr algn="just">
              <a:lnSpc>
                <a:spcPct val="150000"/>
              </a:lnSpc>
            </a:pPr>
            <a:r>
              <a:rPr lang="en-VN" sz="1800" dirty="0">
                <a:effectLst/>
                <a:latin typeface="Arial" panose="020B0604020202020204" pitchFamily="34" charset="0"/>
                <a:ea typeface="Calibri" panose="020F0502020204030204" pitchFamily="34" charset="0"/>
                <a:cs typeface="Arial" panose="020B0604020202020204" pitchFamily="34" charset="0"/>
              </a:rPr>
              <a:t>Tạo điều kiện phục vụ sự nghiệp xây dựng và phát triển đất nước</a:t>
            </a:r>
          </a:p>
        </p:txBody>
      </p:sp>
      <p:cxnSp>
        <p:nvCxnSpPr>
          <p:cNvPr id="40" name="Straight Arrow Connector 39">
            <a:extLst>
              <a:ext uri="{FF2B5EF4-FFF2-40B4-BE49-F238E27FC236}">
                <a16:creationId xmlns:a16="http://schemas.microsoft.com/office/drawing/2014/main" id="{B8959562-151D-D978-92F3-BED04347287E}"/>
              </a:ext>
            </a:extLst>
          </p:cNvPr>
          <p:cNvCxnSpPr>
            <a:stCxn id="3" idx="3"/>
            <a:endCxn id="10" idx="1"/>
          </p:cNvCxnSpPr>
          <p:nvPr/>
        </p:nvCxnSpPr>
        <p:spPr>
          <a:xfrm>
            <a:off x="2039112" y="2367256"/>
            <a:ext cx="758952" cy="1137389"/>
          </a:xfrm>
          <a:prstGeom prst="straightConnector1">
            <a:avLst/>
          </a:prstGeom>
          <a:ln w="28575">
            <a:solidFill>
              <a:srgbClr val="B42024"/>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8C6A159-52B1-3FCE-A0AB-5801202E46F6}"/>
              </a:ext>
            </a:extLst>
          </p:cNvPr>
          <p:cNvCxnSpPr>
            <a:stCxn id="3" idx="3"/>
            <a:endCxn id="11" idx="1"/>
          </p:cNvCxnSpPr>
          <p:nvPr/>
        </p:nvCxnSpPr>
        <p:spPr>
          <a:xfrm>
            <a:off x="2039112" y="2367256"/>
            <a:ext cx="758954" cy="2274778"/>
          </a:xfrm>
          <a:prstGeom prst="straightConnector1">
            <a:avLst/>
          </a:prstGeom>
          <a:ln w="28575">
            <a:solidFill>
              <a:srgbClr val="B4202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095095"/>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dissolv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left)">
                                      <p:cBhvr>
                                        <p:cTn id="40" dur="500"/>
                                        <p:tgtEl>
                                          <p:spTgt spid="40"/>
                                        </p:tgtEl>
                                      </p:cBhvr>
                                    </p:animEffec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500"/>
                            </p:stCondLst>
                            <p:childTnLst>
                              <p:par>
                                <p:cTn id="51" presetID="9"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dissolve">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6" name="Rounded Rectangle 5">
            <a:extLst>
              <a:ext uri="{FF2B5EF4-FFF2-40B4-BE49-F238E27FC236}">
                <a16:creationId xmlns:a16="http://schemas.microsoft.com/office/drawing/2014/main" id="{460DA3FB-5BE8-0E60-01DF-44A3DDD42E2B}"/>
              </a:ext>
            </a:extLst>
          </p:cNvPr>
          <p:cNvSpPr/>
          <p:nvPr/>
        </p:nvSpPr>
        <p:spPr>
          <a:xfrm>
            <a:off x="3092846" y="347295"/>
            <a:ext cx="1550131" cy="485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ctr"/>
          <a:lstStyle/>
          <a:p>
            <a:pPr algn="ctr">
              <a:lnSpc>
                <a:spcPct val="150000"/>
              </a:lnSpc>
            </a:pPr>
            <a:r>
              <a:rPr lang="en-VN" sz="2000" dirty="0">
                <a:solidFill>
                  <a:srgbClr val="FFFFFF"/>
                </a:solidFill>
                <a:latin typeface="Arial" panose="020B0604020202020204" pitchFamily="34" charset="0"/>
                <a:cs typeface="Arial" panose="020B0604020202020204" pitchFamily="34" charset="0"/>
              </a:rPr>
              <a:t>Kết luận</a:t>
            </a:r>
          </a:p>
        </p:txBody>
      </p:sp>
      <p:sp>
        <p:nvSpPr>
          <p:cNvPr id="7" name="TextBox 6">
            <a:extLst>
              <a:ext uri="{FF2B5EF4-FFF2-40B4-BE49-F238E27FC236}">
                <a16:creationId xmlns:a16="http://schemas.microsoft.com/office/drawing/2014/main" id="{3C376751-A69F-2FA8-C80A-2C86A73351E1}"/>
              </a:ext>
            </a:extLst>
          </p:cNvPr>
          <p:cNvSpPr txBox="1"/>
          <p:nvPr/>
        </p:nvSpPr>
        <p:spPr>
          <a:xfrm>
            <a:off x="498235" y="846850"/>
            <a:ext cx="6597397" cy="4190250"/>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sz="20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Nội dung về kinh tế được quy định tại các Điều 57, 58, 59, 60 của Hiến pháp năm 2013. </a:t>
            </a:r>
            <a:endParaRPr lang="en-VN" sz="2000" dirty="0">
              <a:solidFill>
                <a:srgbClr val="303030"/>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vi-VN" sz="2000" dirty="0">
                <a:solidFill>
                  <a:srgbClr val="303030"/>
                </a:solidFill>
                <a:latin typeface="Arial" panose="020B0604020202020204" pitchFamily="34" charset="0"/>
                <a:ea typeface="Times New Roman" panose="02020603050405020304" pitchFamily="18" charset="0"/>
                <a:cs typeface="Arial" panose="020B0604020202020204" pitchFamily="34" charset="0"/>
              </a:rPr>
              <a:t>Hiến pháp quy định vai trò, trách nhiệm của Nhà nước và xã hội đối với các lĩnh vực của văn hóa, xã hội:</a:t>
            </a:r>
            <a:r>
              <a:rPr lang="vi-VN" sz="20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 </a:t>
            </a:r>
          </a:p>
          <a:p>
            <a:pPr marL="534988" indent="-263525" algn="just">
              <a:lnSpc>
                <a:spcPct val="150000"/>
              </a:lnSpc>
            </a:pPr>
            <a:r>
              <a:rPr lang="vi-VN" sz="2000" dirty="0">
                <a:solidFill>
                  <a:srgbClr val="303030"/>
                </a:solidFill>
                <a:latin typeface="Arial" panose="020B0604020202020204" pitchFamily="34" charset="0"/>
                <a:ea typeface="Calibri" panose="020F0502020204030204" pitchFamily="34" charset="0"/>
                <a:cs typeface="Arial" panose="020B0604020202020204" pitchFamily="34" charset="0"/>
              </a:rPr>
              <a:t>+ Tạo việc làm cho người lao động, bảo vệ quyền và lợi ích hợp pháp của người lao động, người sử dụng lao động.</a:t>
            </a:r>
          </a:p>
          <a:p>
            <a:pPr marL="534988" indent="-263525" algn="just">
              <a:lnSpc>
                <a:spcPct val="150000"/>
              </a:lnSpc>
            </a:pPr>
            <a:r>
              <a:rPr lang="vi-VN" sz="2000" dirty="0">
                <a:solidFill>
                  <a:srgbClr val="303030"/>
                </a:solidFill>
                <a:effectLst/>
                <a:latin typeface="Arial" panose="020B0604020202020204" pitchFamily="34" charset="0"/>
                <a:ea typeface="Calibri" panose="020F0502020204030204" pitchFamily="34" charset="0"/>
                <a:cs typeface="Arial" panose="020B0604020202020204" pitchFamily="34" charset="0"/>
              </a:rPr>
              <a:t>+ Tạo điều kiện xây dựng quan hệ lao động tiến bộ, hài hòa và ổn định.</a:t>
            </a:r>
            <a:endParaRPr lang="en-VN" sz="2000" dirty="0">
              <a:solidFill>
                <a:srgbClr val="30303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9" name="Picture 8" descr="A picture containing text, vector graphics&#10;&#10;Description automatically generated">
            <a:extLst>
              <a:ext uri="{FF2B5EF4-FFF2-40B4-BE49-F238E27FC236}">
                <a16:creationId xmlns:a16="http://schemas.microsoft.com/office/drawing/2014/main" id="{539F0057-EA6F-D67C-8F36-EC3C7D0F3C51}"/>
              </a:ext>
            </a:extLst>
          </p:cNvPr>
          <p:cNvPicPr>
            <a:picLocks noChangeAspect="1"/>
          </p:cNvPicPr>
          <p:nvPr/>
        </p:nvPicPr>
        <p:blipFill rotWithShape="1">
          <a:blip r:embed="rId3"/>
          <a:srcRect l="1644" r="53378"/>
          <a:stretch/>
        </p:blipFill>
        <p:spPr>
          <a:xfrm flipH="1">
            <a:off x="7150608" y="1069848"/>
            <a:ext cx="1897699" cy="4219192"/>
          </a:xfrm>
          <a:prstGeom prst="rect">
            <a:avLst/>
          </a:prstGeom>
        </p:spPr>
      </p:pic>
    </p:spTree>
    <p:extLst>
      <p:ext uri="{BB962C8B-B14F-4D97-AF65-F5344CB8AC3E}">
        <p14:creationId xmlns:p14="http://schemas.microsoft.com/office/powerpoint/2010/main" val="2292864121"/>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anim calcmode="lin" valueType="num">
                                      <p:cBhvr>
                                        <p:cTn id="1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anim calcmode="lin" valueType="num">
                                      <p:cBhvr>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dissolve">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dissolve">
                                      <p:cBhvr>
                                        <p:cTn id="3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4" name="Rounded Rectangle 3">
            <a:extLst>
              <a:ext uri="{FF2B5EF4-FFF2-40B4-BE49-F238E27FC236}">
                <a16:creationId xmlns:a16="http://schemas.microsoft.com/office/drawing/2014/main" id="{799701F9-B206-A83A-723A-FECB99B8A763}"/>
              </a:ext>
            </a:extLst>
          </p:cNvPr>
          <p:cNvSpPr/>
          <p:nvPr/>
        </p:nvSpPr>
        <p:spPr>
          <a:xfrm>
            <a:off x="3092846" y="347295"/>
            <a:ext cx="1550131" cy="485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ctr"/>
          <a:lstStyle/>
          <a:p>
            <a:pPr algn="ctr">
              <a:lnSpc>
                <a:spcPct val="150000"/>
              </a:lnSpc>
            </a:pPr>
            <a:r>
              <a:rPr lang="en-VN" sz="2000" dirty="0">
                <a:solidFill>
                  <a:srgbClr val="FFFFFF"/>
                </a:solidFill>
                <a:latin typeface="Arial" panose="020B0604020202020204" pitchFamily="34" charset="0"/>
                <a:cs typeface="Arial" panose="020B0604020202020204" pitchFamily="34" charset="0"/>
              </a:rPr>
              <a:t>Kết luận</a:t>
            </a:r>
          </a:p>
        </p:txBody>
      </p:sp>
      <p:sp>
        <p:nvSpPr>
          <p:cNvPr id="5" name="TextBox 4">
            <a:extLst>
              <a:ext uri="{FF2B5EF4-FFF2-40B4-BE49-F238E27FC236}">
                <a16:creationId xmlns:a16="http://schemas.microsoft.com/office/drawing/2014/main" id="{FAF54100-9828-31C4-F652-BEE2B03965A6}"/>
              </a:ext>
            </a:extLst>
          </p:cNvPr>
          <p:cNvSpPr txBox="1"/>
          <p:nvPr/>
        </p:nvSpPr>
        <p:spPr>
          <a:xfrm>
            <a:off x="569212" y="965722"/>
            <a:ext cx="6597397" cy="2805255"/>
          </a:xfrm>
          <a:prstGeom prst="rect">
            <a:avLst/>
          </a:prstGeom>
          <a:noFill/>
        </p:spPr>
        <p:txBody>
          <a:bodyPr wrap="square">
            <a:spAutoFit/>
          </a:bodyPr>
          <a:lstStyle/>
          <a:p>
            <a:pPr marL="534988" indent="-263525" algn="just">
              <a:lnSpc>
                <a:spcPct val="150000"/>
              </a:lnSpc>
            </a:pPr>
            <a:r>
              <a:rPr lang="vi-VN" sz="2000" dirty="0">
                <a:solidFill>
                  <a:srgbClr val="303030"/>
                </a:solidFill>
                <a:latin typeface="Arial" panose="020B0604020202020204" pitchFamily="34" charset="0"/>
                <a:ea typeface="Calibri" panose="020F0502020204030204" pitchFamily="34" charset="0"/>
                <a:cs typeface="Arial" panose="020B0604020202020204" pitchFamily="34" charset="0"/>
              </a:rPr>
              <a:t>+ Chăm lo, phát triển sức khỏe của nhân dân</a:t>
            </a:r>
          </a:p>
          <a:p>
            <a:pPr marL="534988" indent="-263525" algn="just">
              <a:lnSpc>
                <a:spcPct val="150000"/>
              </a:lnSpc>
            </a:pPr>
            <a:r>
              <a:rPr lang="vi-VN" sz="2000" dirty="0">
                <a:solidFill>
                  <a:srgbClr val="303030"/>
                </a:solidFill>
                <a:latin typeface="Arial" panose="020B0604020202020204" pitchFamily="34" charset="0"/>
                <a:ea typeface="Calibri" panose="020F0502020204030204" pitchFamily="34" charset="0"/>
                <a:cs typeface="Arial" panose="020B0604020202020204" pitchFamily="34" charset="0"/>
              </a:rPr>
              <a:t>+ Tạo bình đẳng về cơ hội để công dân thụ hưởng phúc lợi xã hội, phát triển hệ thống an sinh xã hội</a:t>
            </a:r>
          </a:p>
          <a:p>
            <a:pPr marL="534988" indent="-263525" algn="just">
              <a:lnSpc>
                <a:spcPct val="150000"/>
              </a:lnSpc>
            </a:pPr>
            <a:r>
              <a:rPr lang="vi-VN" sz="2000" dirty="0">
                <a:solidFill>
                  <a:srgbClr val="303030"/>
                </a:solidFill>
                <a:effectLst/>
                <a:latin typeface="Arial" panose="020B0604020202020204" pitchFamily="34" charset="0"/>
                <a:ea typeface="Calibri" panose="020F0502020204030204" pitchFamily="34" charset="0"/>
                <a:cs typeface="Arial" panose="020B0604020202020204" pitchFamily="34" charset="0"/>
              </a:rPr>
              <a:t>+ Chăm lo xây dựng và phát triển nền văn hóa Việt Nam tiên tiến, đậm đà bản sắc dân tộc, tiếp thu tinh hoa văn hóa nhân loại…</a:t>
            </a:r>
            <a:endParaRPr lang="en-VN" sz="2000" dirty="0">
              <a:solidFill>
                <a:srgbClr val="30303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descr="A picture containing text&#10;&#10;Description automatically generated">
            <a:extLst>
              <a:ext uri="{FF2B5EF4-FFF2-40B4-BE49-F238E27FC236}">
                <a16:creationId xmlns:a16="http://schemas.microsoft.com/office/drawing/2014/main" id="{9255D3C0-40B6-63F0-5840-25CA76EBEC75}"/>
              </a:ext>
            </a:extLst>
          </p:cNvPr>
          <p:cNvPicPr>
            <a:picLocks noChangeAspect="1"/>
          </p:cNvPicPr>
          <p:nvPr/>
        </p:nvPicPr>
        <p:blipFill>
          <a:blip r:embed="rId3"/>
          <a:stretch>
            <a:fillRect/>
          </a:stretch>
        </p:blipFill>
        <p:spPr>
          <a:xfrm>
            <a:off x="5692140" y="2295144"/>
            <a:ext cx="3451860" cy="345186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8" name="Google Shape;624;p31">
            <a:extLst>
              <a:ext uri="{FF2B5EF4-FFF2-40B4-BE49-F238E27FC236}">
                <a16:creationId xmlns:a16="http://schemas.microsoft.com/office/drawing/2014/main" id="{9CD4DC92-A4A4-D6FB-1BCA-32E672A9D7EC}"/>
              </a:ext>
            </a:extLst>
          </p:cNvPr>
          <p:cNvSpPr txBox="1">
            <a:spLocks/>
          </p:cNvSpPr>
          <p:nvPr/>
        </p:nvSpPr>
        <p:spPr>
          <a:xfrm>
            <a:off x="1967425" y="996976"/>
            <a:ext cx="5209200" cy="1044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0000"/>
              <a:buFont typeface="Prompt"/>
              <a:buNone/>
              <a:defRPr sz="8000" b="1" i="0" u="none" strike="noStrike" cap="none">
                <a:solidFill>
                  <a:schemeClr val="lt2"/>
                </a:solidFill>
                <a:latin typeface="Prompt"/>
                <a:ea typeface="Prompt"/>
                <a:cs typeface="Prompt"/>
                <a:sym typeface="Prompt"/>
              </a:defRPr>
            </a:lvl1pPr>
            <a:lvl2pPr marR="0" lvl="1"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2pPr>
            <a:lvl3pPr marR="0" lvl="2"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3pPr>
            <a:lvl4pPr marR="0" lvl="3"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4pPr>
            <a:lvl5pPr marR="0" lvl="4"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5pPr>
            <a:lvl6pPr marR="0" lvl="5"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6pPr>
            <a:lvl7pPr marR="0" lvl="6"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7pPr>
            <a:lvl8pPr marR="0" lvl="7"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8pPr>
            <a:lvl9pPr marR="0" lvl="8"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9pPr>
          </a:lstStyle>
          <a:p>
            <a:r>
              <a:rPr lang="en" dirty="0">
                <a:latin typeface="Arial" panose="020B0604020202020204" pitchFamily="34" charset="0"/>
                <a:cs typeface="Arial" panose="020B0604020202020204" pitchFamily="34" charset="0"/>
              </a:rPr>
              <a:t>03</a:t>
            </a:r>
          </a:p>
        </p:txBody>
      </p:sp>
      <p:cxnSp>
        <p:nvCxnSpPr>
          <p:cNvPr id="9" name="Google Shape;626;p31">
            <a:extLst>
              <a:ext uri="{FF2B5EF4-FFF2-40B4-BE49-F238E27FC236}">
                <a16:creationId xmlns:a16="http://schemas.microsoft.com/office/drawing/2014/main" id="{EA82590C-E641-0E19-E621-F380C06BCA06}"/>
              </a:ext>
            </a:extLst>
          </p:cNvPr>
          <p:cNvCxnSpPr/>
          <p:nvPr/>
        </p:nvCxnSpPr>
        <p:spPr>
          <a:xfrm>
            <a:off x="3145063" y="2067693"/>
            <a:ext cx="2853900" cy="0"/>
          </a:xfrm>
          <a:prstGeom prst="straightConnector1">
            <a:avLst/>
          </a:prstGeom>
          <a:noFill/>
          <a:ln w="28575" cap="flat" cmpd="sng">
            <a:solidFill>
              <a:schemeClr val="dk1"/>
            </a:solidFill>
            <a:prstDash val="solid"/>
            <a:round/>
            <a:headEnd type="none" w="med" len="med"/>
            <a:tailEnd type="none" w="med" len="med"/>
          </a:ln>
        </p:spPr>
      </p:cxnSp>
      <p:sp>
        <p:nvSpPr>
          <p:cNvPr id="10" name="TextBox 10">
            <a:extLst>
              <a:ext uri="{FF2B5EF4-FFF2-40B4-BE49-F238E27FC236}">
                <a16:creationId xmlns:a16="http://schemas.microsoft.com/office/drawing/2014/main" id="{8D4D5C8C-ABE3-465F-C0B1-27EE3B850244}"/>
              </a:ext>
            </a:extLst>
          </p:cNvPr>
          <p:cNvSpPr txBox="1"/>
          <p:nvPr/>
        </p:nvSpPr>
        <p:spPr>
          <a:xfrm>
            <a:off x="1794525" y="2185252"/>
            <a:ext cx="5554950" cy="1386085"/>
          </a:xfrm>
          <a:prstGeom prst="rect">
            <a:avLst/>
          </a:prstGeom>
        </p:spPr>
        <p:txBody>
          <a:bodyPr wrap="square" lIns="0" tIns="0" rIns="0" bIns="0" rtlCol="0" anchor="t">
            <a:spAutoFit/>
          </a:bodyPr>
          <a:lstStyle/>
          <a:p>
            <a:pPr algn="ctr">
              <a:lnSpc>
                <a:spcPct val="150000"/>
              </a:lnSpc>
            </a:pPr>
            <a:r>
              <a:rPr lang="en-US" sz="3200" b="1" dirty="0" err="1">
                <a:solidFill>
                  <a:srgbClr val="B42024"/>
                </a:solidFill>
                <a:latin typeface="Arial" panose="020B0604020202020204" pitchFamily="34" charset="0"/>
                <a:cs typeface="Arial" panose="020B0604020202020204" pitchFamily="34" charset="0"/>
              </a:rPr>
              <a:t>Nội</a:t>
            </a:r>
            <a:r>
              <a:rPr lang="en-US" sz="3200" b="1" dirty="0">
                <a:solidFill>
                  <a:srgbClr val="B42024"/>
                </a:solidFill>
                <a:latin typeface="Arial" panose="020B0604020202020204" pitchFamily="34" charset="0"/>
                <a:cs typeface="Arial" panose="020B0604020202020204" pitchFamily="34" charset="0"/>
              </a:rPr>
              <a:t> dung </a:t>
            </a:r>
            <a:r>
              <a:rPr lang="en-US" sz="3200" b="1" dirty="0" err="1">
                <a:solidFill>
                  <a:srgbClr val="B42024"/>
                </a:solidFill>
                <a:latin typeface="Arial" panose="020B0604020202020204" pitchFamily="34" charset="0"/>
                <a:cs typeface="Arial" panose="020B0604020202020204" pitchFamily="34" charset="0"/>
              </a:rPr>
              <a:t>của</a:t>
            </a:r>
            <a:r>
              <a:rPr lang="en-US" sz="3200" b="1" dirty="0">
                <a:solidFill>
                  <a:srgbClr val="B42024"/>
                </a:solidFill>
                <a:latin typeface="Arial" panose="020B0604020202020204" pitchFamily="34" charset="0"/>
                <a:cs typeface="Arial" panose="020B0604020202020204" pitchFamily="34" charset="0"/>
              </a:rPr>
              <a:t> </a:t>
            </a:r>
            <a:r>
              <a:rPr lang="en-US" sz="3200" b="1" dirty="0" err="1">
                <a:solidFill>
                  <a:srgbClr val="B42024"/>
                </a:solidFill>
                <a:latin typeface="Arial" panose="020B0604020202020204" pitchFamily="34" charset="0"/>
                <a:cs typeface="Arial" panose="020B0604020202020204" pitchFamily="34" charset="0"/>
              </a:rPr>
              <a:t>Hiến</a:t>
            </a:r>
            <a:r>
              <a:rPr lang="en-US" sz="3200" b="1" dirty="0">
                <a:solidFill>
                  <a:srgbClr val="B42024"/>
                </a:solidFill>
                <a:latin typeface="Arial" panose="020B0604020202020204" pitchFamily="34" charset="0"/>
                <a:cs typeface="Arial" panose="020B0604020202020204" pitchFamily="34" charset="0"/>
              </a:rPr>
              <a:t> </a:t>
            </a:r>
            <a:r>
              <a:rPr lang="en-US" sz="3200" b="1" dirty="0" err="1">
                <a:solidFill>
                  <a:srgbClr val="B42024"/>
                </a:solidFill>
                <a:latin typeface="Arial" panose="020B0604020202020204" pitchFamily="34" charset="0"/>
                <a:cs typeface="Arial" panose="020B0604020202020204" pitchFamily="34" charset="0"/>
              </a:rPr>
              <a:t>pháp</a:t>
            </a:r>
            <a:r>
              <a:rPr lang="en-US" sz="3200" b="1" dirty="0">
                <a:solidFill>
                  <a:srgbClr val="B42024"/>
                </a:solidFill>
                <a:latin typeface="Arial" panose="020B0604020202020204" pitchFamily="34" charset="0"/>
                <a:cs typeface="Arial" panose="020B0604020202020204" pitchFamily="34" charset="0"/>
              </a:rPr>
              <a:t> </a:t>
            </a:r>
            <a:r>
              <a:rPr lang="en-US" sz="3200" b="1" dirty="0" err="1">
                <a:solidFill>
                  <a:srgbClr val="B42024"/>
                </a:solidFill>
                <a:latin typeface="Arial" panose="020B0604020202020204" pitchFamily="34" charset="0"/>
                <a:cs typeface="Arial" panose="020B0604020202020204" pitchFamily="34" charset="0"/>
              </a:rPr>
              <a:t>năm</a:t>
            </a:r>
            <a:r>
              <a:rPr lang="en-US" sz="3200" b="1" dirty="0">
                <a:solidFill>
                  <a:srgbClr val="B42024"/>
                </a:solidFill>
                <a:latin typeface="Arial" panose="020B0604020202020204" pitchFamily="34" charset="0"/>
                <a:cs typeface="Arial" panose="020B0604020202020204" pitchFamily="34" charset="0"/>
              </a:rPr>
              <a:t> 2013 </a:t>
            </a:r>
            <a:r>
              <a:rPr lang="en-US" sz="3200" b="1" dirty="0" err="1">
                <a:solidFill>
                  <a:srgbClr val="B42024"/>
                </a:solidFill>
                <a:latin typeface="Arial" panose="020B0604020202020204" pitchFamily="34" charset="0"/>
                <a:cs typeface="Arial" panose="020B0604020202020204" pitchFamily="34" charset="0"/>
              </a:rPr>
              <a:t>về</a:t>
            </a:r>
            <a:r>
              <a:rPr lang="en-US" sz="3200" b="1" dirty="0">
                <a:solidFill>
                  <a:srgbClr val="B42024"/>
                </a:solidFill>
                <a:latin typeface="Arial" panose="020B0604020202020204" pitchFamily="34" charset="0"/>
                <a:cs typeface="Arial" panose="020B0604020202020204" pitchFamily="34" charset="0"/>
              </a:rPr>
              <a:t> </a:t>
            </a:r>
            <a:r>
              <a:rPr lang="en-US" sz="3200" b="1" dirty="0" err="1">
                <a:solidFill>
                  <a:srgbClr val="B42024"/>
                </a:solidFill>
                <a:latin typeface="Arial" panose="020B0604020202020204" pitchFamily="34" charset="0"/>
                <a:cs typeface="Arial" panose="020B0604020202020204" pitchFamily="34" charset="0"/>
              </a:rPr>
              <a:t>giáo</a:t>
            </a:r>
            <a:r>
              <a:rPr lang="en-US" sz="3200" b="1" dirty="0">
                <a:solidFill>
                  <a:srgbClr val="B42024"/>
                </a:solidFill>
                <a:latin typeface="Arial" panose="020B0604020202020204" pitchFamily="34" charset="0"/>
                <a:cs typeface="Arial" panose="020B0604020202020204" pitchFamily="34" charset="0"/>
              </a:rPr>
              <a:t> </a:t>
            </a:r>
            <a:r>
              <a:rPr lang="en-US" sz="3200" b="1" dirty="0" err="1">
                <a:solidFill>
                  <a:srgbClr val="B42024"/>
                </a:solidFill>
                <a:latin typeface="Arial" panose="020B0604020202020204" pitchFamily="34" charset="0"/>
                <a:cs typeface="Arial" panose="020B0604020202020204" pitchFamily="34" charset="0"/>
              </a:rPr>
              <a:t>dục</a:t>
            </a:r>
            <a:endParaRPr lang="en-US" sz="3200" b="1" dirty="0">
              <a:solidFill>
                <a:srgbClr val="B420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0047430"/>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grpSp>
        <p:nvGrpSpPr>
          <p:cNvPr id="5" name="Group 4">
            <a:extLst>
              <a:ext uri="{FF2B5EF4-FFF2-40B4-BE49-F238E27FC236}">
                <a16:creationId xmlns:a16="http://schemas.microsoft.com/office/drawing/2014/main" id="{CB51A086-4967-03A4-AD23-11A5A7B255D3}"/>
              </a:ext>
            </a:extLst>
          </p:cNvPr>
          <p:cNvGrpSpPr/>
          <p:nvPr/>
        </p:nvGrpSpPr>
        <p:grpSpPr>
          <a:xfrm>
            <a:off x="3920155" y="558309"/>
            <a:ext cx="3455802" cy="567538"/>
            <a:chOff x="3527761" y="170353"/>
            <a:chExt cx="3455802" cy="567538"/>
          </a:xfrm>
        </p:grpSpPr>
        <p:sp>
          <p:nvSpPr>
            <p:cNvPr id="9" name="TextBox 8">
              <a:extLst>
                <a:ext uri="{FF2B5EF4-FFF2-40B4-BE49-F238E27FC236}">
                  <a16:creationId xmlns:a16="http://schemas.microsoft.com/office/drawing/2014/main" id="{E9D4BD09-F7AF-03BB-92CD-D9A3E9F8A448}"/>
                </a:ext>
              </a:extLst>
            </p:cNvPr>
            <p:cNvSpPr txBox="1"/>
            <p:nvPr/>
          </p:nvSpPr>
          <p:spPr>
            <a:xfrm>
              <a:off x="3527761" y="170353"/>
              <a:ext cx="3455802" cy="485518"/>
            </a:xfrm>
            <a:prstGeom prst="rect">
              <a:avLst/>
            </a:prstGeom>
          </p:spPr>
          <p:txBody>
            <a:bodyPr wrap="square" lIns="0" tIns="0" rIns="0" bIns="0" rtlCol="0" anchor="t">
              <a:spAutoFit/>
            </a:bodyPr>
            <a:lstStyle/>
            <a:p>
              <a:pPr algn="ctr">
                <a:lnSpc>
                  <a:spcPct val="150000"/>
                </a:lnSpc>
              </a:pPr>
              <a:r>
                <a:rPr lang="en-US" sz="2400" b="1" dirty="0">
                  <a:solidFill>
                    <a:srgbClr val="B42024"/>
                  </a:solidFill>
                  <a:latin typeface="Arial" panose="020B0604020202020204" pitchFamily="34" charset="0"/>
                  <a:cs typeface="Arial" panose="020B0604020202020204" pitchFamily="34" charset="0"/>
                </a:rPr>
                <a:t>THẢO LUẬN NHÓM ĐÔI</a:t>
              </a:r>
            </a:p>
          </p:txBody>
        </p:sp>
        <p:cxnSp>
          <p:nvCxnSpPr>
            <p:cNvPr id="10" name="Google Shape;558;p28">
              <a:extLst>
                <a:ext uri="{FF2B5EF4-FFF2-40B4-BE49-F238E27FC236}">
                  <a16:creationId xmlns:a16="http://schemas.microsoft.com/office/drawing/2014/main" id="{159E66E1-3193-FE00-6F1C-9471D5B7AEA2}"/>
                </a:ext>
              </a:extLst>
            </p:cNvPr>
            <p:cNvCxnSpPr/>
            <p:nvPr/>
          </p:nvCxnSpPr>
          <p:spPr>
            <a:xfrm>
              <a:off x="3687562" y="737891"/>
              <a:ext cx="3136200" cy="0"/>
            </a:xfrm>
            <a:prstGeom prst="straightConnector1">
              <a:avLst/>
            </a:prstGeom>
            <a:noFill/>
            <a:ln w="28575" cap="flat" cmpd="sng">
              <a:solidFill>
                <a:schemeClr val="dk1"/>
              </a:solidFill>
              <a:prstDash val="solid"/>
              <a:round/>
              <a:headEnd type="none" w="med" len="med"/>
              <a:tailEnd type="none" w="med" len="med"/>
            </a:ln>
          </p:spPr>
        </p:cxnSp>
      </p:grpSp>
      <p:grpSp>
        <p:nvGrpSpPr>
          <p:cNvPr id="6" name="Group 5">
            <a:extLst>
              <a:ext uri="{FF2B5EF4-FFF2-40B4-BE49-F238E27FC236}">
                <a16:creationId xmlns:a16="http://schemas.microsoft.com/office/drawing/2014/main" id="{34716964-9324-894E-E396-4DE503480AAA}"/>
              </a:ext>
            </a:extLst>
          </p:cNvPr>
          <p:cNvGrpSpPr/>
          <p:nvPr/>
        </p:nvGrpSpPr>
        <p:grpSpPr>
          <a:xfrm>
            <a:off x="2468880" y="1368796"/>
            <a:ext cx="6327648" cy="3352059"/>
            <a:chOff x="782540" y="1106469"/>
            <a:chExt cx="6327648" cy="3352059"/>
          </a:xfrm>
        </p:grpSpPr>
        <p:sp>
          <p:nvSpPr>
            <p:cNvPr id="7" name="Google Shape;1170;p53">
              <a:extLst>
                <a:ext uri="{FF2B5EF4-FFF2-40B4-BE49-F238E27FC236}">
                  <a16:creationId xmlns:a16="http://schemas.microsoft.com/office/drawing/2014/main" id="{B5B13159-6621-B8C5-002B-CF144AEB3CD3}"/>
                </a:ext>
              </a:extLst>
            </p:cNvPr>
            <p:cNvSpPr/>
            <p:nvPr/>
          </p:nvSpPr>
          <p:spPr>
            <a:xfrm>
              <a:off x="782540" y="1106469"/>
              <a:ext cx="6327648" cy="3352059"/>
            </a:xfrm>
            <a:prstGeom prst="foldedCorner">
              <a:avLst/>
            </a:prstGeom>
            <a:noFill/>
            <a:ln w="38100" cap="flat" cmpd="sng">
              <a:solidFill>
                <a:srgbClr val="B42024"/>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VN" dirty="0"/>
            </a:p>
          </p:txBody>
        </p:sp>
        <p:sp>
          <p:nvSpPr>
            <p:cNvPr id="8" name="TextBox 7">
              <a:extLst>
                <a:ext uri="{FF2B5EF4-FFF2-40B4-BE49-F238E27FC236}">
                  <a16:creationId xmlns:a16="http://schemas.microsoft.com/office/drawing/2014/main" id="{8DBB9110-31A6-F033-F031-0FE04FB508FB}"/>
                </a:ext>
              </a:extLst>
            </p:cNvPr>
            <p:cNvSpPr txBox="1"/>
            <p:nvPr/>
          </p:nvSpPr>
          <p:spPr>
            <a:xfrm>
              <a:off x="847158" y="1106849"/>
              <a:ext cx="6162446" cy="3266920"/>
            </a:xfrm>
            <a:prstGeom prst="rect">
              <a:avLst/>
            </a:prstGeom>
            <a:noFill/>
          </p:spPr>
          <p:txBody>
            <a:bodyPr wrap="square">
              <a:spAutoFit/>
            </a:bodyPr>
            <a:lstStyle/>
            <a:p>
              <a:pPr algn="just">
                <a:lnSpc>
                  <a:spcPct val="150000"/>
                </a:lnSpc>
              </a:pPr>
              <a:r>
                <a:rPr lang="vi-VN" sz="2000" i="1" dirty="0">
                  <a:solidFill>
                    <a:srgbClr val="FF0000"/>
                  </a:solidFill>
                  <a:latin typeface="Arial" panose="020B0604020202020204" pitchFamily="34" charset="0"/>
                  <a:ea typeface="Arial" panose="020B0604020202020204" pitchFamily="34" charset="0"/>
                  <a:cs typeface="Arial" panose="020B0604020202020204" pitchFamily="34" charset="0"/>
                </a:rPr>
                <a:t>Đọc thông tin ở mục 3 trong SGK trang 105 và trả lời câu hỏi:</a:t>
              </a:r>
            </a:p>
            <a:p>
              <a:pPr marL="342900" indent="-342900" algn="just">
                <a:lnSpc>
                  <a:spcPct val="150000"/>
                </a:lnSpc>
                <a:buClr>
                  <a:srgbClr val="303030"/>
                </a:buClr>
                <a:buFont typeface="Wingdings" pitchFamily="2" charset="2"/>
                <a:buChar char="q"/>
              </a:pPr>
              <a:r>
                <a:rPr lang="en-VN" sz="2000" dirty="0">
                  <a:solidFill>
                    <a:srgbClr val="303030"/>
                  </a:solidFill>
                  <a:latin typeface="Arial" panose="020B0604020202020204" pitchFamily="34" charset="0"/>
                  <a:ea typeface="Arial" panose="020B0604020202020204" pitchFamily="34" charset="0"/>
                  <a:cs typeface="Arial" panose="020B0604020202020204" pitchFamily="34" charset="0"/>
                </a:rPr>
                <a:t>Theo em, quy định của Hiến pháp năm 2013 về giáo dục được biểu hiện cụ thể như thế nào trong đời sống xã hội?</a:t>
              </a:r>
            </a:p>
            <a:p>
              <a:pPr marL="342900" indent="-342900" algn="just">
                <a:lnSpc>
                  <a:spcPct val="150000"/>
                </a:lnSpc>
                <a:buClr>
                  <a:srgbClr val="303030"/>
                </a:buClr>
                <a:buFont typeface="Wingdings" pitchFamily="2" charset="2"/>
                <a:buChar char="q"/>
              </a:pPr>
              <a:r>
                <a:rPr lang="en-US" sz="2000" dirty="0">
                  <a:solidFill>
                    <a:srgbClr val="303030"/>
                  </a:solidFill>
                  <a:latin typeface="Arial" panose="020B0604020202020204" pitchFamily="34" charset="0"/>
                  <a:ea typeface="Arial" panose="020B0604020202020204" pitchFamily="34" charset="0"/>
                  <a:cs typeface="Arial" panose="020B0604020202020204" pitchFamily="34" charset="0"/>
                </a:rPr>
                <a:t>T</a:t>
              </a:r>
              <a:r>
                <a:rPr lang="en-VN" sz="2000" dirty="0">
                  <a:solidFill>
                    <a:srgbClr val="303030"/>
                  </a:solidFill>
                  <a:latin typeface="Arial" panose="020B0604020202020204" pitchFamily="34" charset="0"/>
                  <a:ea typeface="Arial" panose="020B0604020202020204" pitchFamily="34" charset="0"/>
                  <a:cs typeface="Arial" panose="020B0604020202020204" pitchFamily="34" charset="0"/>
                </a:rPr>
                <a:t>heo em, vì sao Hiến pháp năm 2013 lại xác định giáo dục là quốc sách hàng đầu của quốc gia?</a:t>
              </a:r>
            </a:p>
          </p:txBody>
        </p:sp>
      </p:grpSp>
      <p:pic>
        <p:nvPicPr>
          <p:cNvPr id="12" name="Picture 11" descr="A picture containing icon&#10;&#10;Description automatically generated">
            <a:extLst>
              <a:ext uri="{FF2B5EF4-FFF2-40B4-BE49-F238E27FC236}">
                <a16:creationId xmlns:a16="http://schemas.microsoft.com/office/drawing/2014/main" id="{B8080AAB-7313-2C97-4856-0269CA8803B2}"/>
              </a:ext>
            </a:extLst>
          </p:cNvPr>
          <p:cNvPicPr>
            <a:picLocks noChangeAspect="1"/>
          </p:cNvPicPr>
          <p:nvPr/>
        </p:nvPicPr>
        <p:blipFill>
          <a:blip r:embed="rId3"/>
          <a:stretch>
            <a:fillRect/>
          </a:stretch>
        </p:blipFill>
        <p:spPr>
          <a:xfrm>
            <a:off x="-102870" y="1285875"/>
            <a:ext cx="2571750" cy="257175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10" name="Rounded Rectangle 9">
            <a:extLst>
              <a:ext uri="{FF2B5EF4-FFF2-40B4-BE49-F238E27FC236}">
                <a16:creationId xmlns:a16="http://schemas.microsoft.com/office/drawing/2014/main" id="{A7D23AEF-9FB2-1D72-9511-111D4B6A327A}"/>
              </a:ext>
            </a:extLst>
          </p:cNvPr>
          <p:cNvSpPr/>
          <p:nvPr/>
        </p:nvSpPr>
        <p:spPr>
          <a:xfrm>
            <a:off x="3796934" y="488909"/>
            <a:ext cx="1550131" cy="485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ctr"/>
          <a:lstStyle/>
          <a:p>
            <a:pPr algn="ctr">
              <a:lnSpc>
                <a:spcPct val="150000"/>
              </a:lnSpc>
            </a:pPr>
            <a:r>
              <a:rPr lang="en-VN" sz="2000" dirty="0">
                <a:solidFill>
                  <a:srgbClr val="FFFFFF"/>
                </a:solidFill>
                <a:latin typeface="Arial" panose="020B0604020202020204" pitchFamily="34" charset="0"/>
                <a:cs typeface="Arial" panose="020B0604020202020204" pitchFamily="34" charset="0"/>
              </a:rPr>
              <a:t>Trả lời</a:t>
            </a:r>
          </a:p>
        </p:txBody>
      </p:sp>
      <p:sp>
        <p:nvSpPr>
          <p:cNvPr id="11" name="TextBox 10">
            <a:extLst>
              <a:ext uri="{FF2B5EF4-FFF2-40B4-BE49-F238E27FC236}">
                <a16:creationId xmlns:a16="http://schemas.microsoft.com/office/drawing/2014/main" id="{6B594ADE-6FC4-7550-5856-8EF50AA76163}"/>
              </a:ext>
            </a:extLst>
          </p:cNvPr>
          <p:cNvSpPr txBox="1"/>
          <p:nvPr/>
        </p:nvSpPr>
        <p:spPr>
          <a:xfrm>
            <a:off x="140875" y="2435680"/>
            <a:ext cx="2501742" cy="1610697"/>
          </a:xfrm>
          <a:prstGeom prst="rect">
            <a:avLst/>
          </a:prstGeom>
        </p:spPr>
        <p:txBody>
          <a:bodyPr wrap="square" lIns="0" tIns="0" rIns="0" bIns="0" rtlCol="0" anchor="t">
            <a:spAutoFit/>
          </a:bodyPr>
          <a:lstStyle/>
          <a:p>
            <a:pPr algn="just">
              <a:lnSpc>
                <a:spcPct val="150000"/>
              </a:lnSpc>
            </a:pPr>
            <a:r>
              <a:rPr lang="vi-VN" sz="1800" dirty="0"/>
              <a:t>1. Biểu hiện của một số quy định của Hiến pháp năm 2013 về giáo dục trong đời sống xã hội</a:t>
            </a:r>
            <a:r>
              <a:rPr lang="en-VN" sz="1800" dirty="0"/>
              <a:t> </a:t>
            </a:r>
            <a:endParaRPr lang="en-US" sz="1800" b="1" dirty="0">
              <a:solidFill>
                <a:srgbClr val="2E303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FFE9D64-F5D4-6022-C03D-2B16E9A7FB09}"/>
              </a:ext>
            </a:extLst>
          </p:cNvPr>
          <p:cNvSpPr txBox="1"/>
          <p:nvPr/>
        </p:nvSpPr>
        <p:spPr>
          <a:xfrm>
            <a:off x="3265561" y="1176915"/>
            <a:ext cx="5408381" cy="1267838"/>
          </a:xfrm>
          <a:prstGeom prst="rect">
            <a:avLst/>
          </a:prstGeom>
          <a:noFill/>
          <a:ln w="19050">
            <a:solidFill>
              <a:srgbClr val="B42024"/>
            </a:solidFill>
          </a:ln>
        </p:spPr>
        <p:txBody>
          <a:bodyPr wrap="square" lIns="72000" tIns="0" rIns="72000" bIns="72000">
            <a:spAutoFit/>
          </a:bodyPr>
          <a:lstStyle/>
          <a:p>
            <a:pPr algn="just">
              <a:lnSpc>
                <a:spcPct val="150000"/>
              </a:lnSpc>
            </a:pPr>
            <a:r>
              <a:rPr lang="en-VN" sz="1800" dirty="0">
                <a:effectLst/>
                <a:latin typeface="Arial" panose="020B0604020202020204" pitchFamily="34" charset="0"/>
                <a:ea typeface="Calibri" panose="020F0502020204030204" pitchFamily="34" charset="0"/>
                <a:cs typeface="Arial" panose="020B0604020202020204" pitchFamily="34" charset="0"/>
              </a:rPr>
              <a:t>Các tổ chức, cá nhân hỗ trợ, đầu tư xây dựng và sửa chữa trường học tại vùng sâu, vùng xa, vùng đồng bào dân tộc thiểu số, biên giới, hải đảo</a:t>
            </a:r>
          </a:p>
        </p:txBody>
      </p:sp>
      <p:sp>
        <p:nvSpPr>
          <p:cNvPr id="13" name="TextBox 12">
            <a:extLst>
              <a:ext uri="{FF2B5EF4-FFF2-40B4-BE49-F238E27FC236}">
                <a16:creationId xmlns:a16="http://schemas.microsoft.com/office/drawing/2014/main" id="{5F902CA1-170D-BAB5-57F0-CD32D1F84851}"/>
              </a:ext>
            </a:extLst>
          </p:cNvPr>
          <p:cNvSpPr txBox="1"/>
          <p:nvPr/>
        </p:nvSpPr>
        <p:spPr>
          <a:xfrm>
            <a:off x="3265560" y="2611646"/>
            <a:ext cx="5408381" cy="1267838"/>
          </a:xfrm>
          <a:prstGeom prst="rect">
            <a:avLst/>
          </a:prstGeom>
          <a:noFill/>
          <a:ln w="19050">
            <a:solidFill>
              <a:srgbClr val="B42024"/>
            </a:solidFill>
          </a:ln>
        </p:spPr>
        <p:txBody>
          <a:bodyPr wrap="square" lIns="72000" tIns="0" rIns="72000" bIns="72000">
            <a:spAutoFit/>
          </a:bodyPr>
          <a:lstStyle/>
          <a:p>
            <a:pPr algn="just">
              <a:lnSpc>
                <a:spcPct val="150000"/>
              </a:lnSpc>
            </a:pPr>
            <a:r>
              <a:rPr lang="en-VN" sz="1800" dirty="0">
                <a:effectLst/>
                <a:latin typeface="Arial" panose="020B0604020202020204" pitchFamily="34" charset="0"/>
                <a:ea typeface="Calibri" panose="020F0502020204030204" pitchFamily="34" charset="0"/>
                <a:cs typeface="Arial" panose="020B0604020202020204" pitchFamily="34" charset="0"/>
              </a:rPr>
              <a:t>Các cơ quan, tổ chức, cá nhân hỗ trợ học phí, đồ dùng học tập, tặng học bổng cho học sinh, sinh viên có hoàn cảnh khó khăn</a:t>
            </a:r>
          </a:p>
        </p:txBody>
      </p:sp>
      <p:sp>
        <p:nvSpPr>
          <p:cNvPr id="14" name="TextBox 13">
            <a:extLst>
              <a:ext uri="{FF2B5EF4-FFF2-40B4-BE49-F238E27FC236}">
                <a16:creationId xmlns:a16="http://schemas.microsoft.com/office/drawing/2014/main" id="{36468E9A-3D48-C18C-7111-8C4BF959F4AC}"/>
              </a:ext>
            </a:extLst>
          </p:cNvPr>
          <p:cNvSpPr txBox="1"/>
          <p:nvPr/>
        </p:nvSpPr>
        <p:spPr>
          <a:xfrm>
            <a:off x="3265560" y="4046377"/>
            <a:ext cx="5408381" cy="852340"/>
          </a:xfrm>
          <a:prstGeom prst="rect">
            <a:avLst/>
          </a:prstGeom>
          <a:noFill/>
          <a:ln w="19050">
            <a:solidFill>
              <a:srgbClr val="B42024"/>
            </a:solidFill>
          </a:ln>
        </p:spPr>
        <p:txBody>
          <a:bodyPr wrap="square" lIns="72000" tIns="0" rIns="72000" bIns="72000">
            <a:spAutoFit/>
          </a:bodyPr>
          <a:lstStyle/>
          <a:p>
            <a:pPr algn="just">
              <a:lnSpc>
                <a:spcPct val="150000"/>
              </a:lnSpc>
            </a:pPr>
            <a:r>
              <a:rPr lang="en-VN" sz="1800" dirty="0">
                <a:effectLst/>
                <a:latin typeface="Arial" panose="020B0604020202020204" pitchFamily="34" charset="0"/>
                <a:ea typeface="Calibri" panose="020F0502020204030204" pitchFamily="34" charset="0"/>
                <a:cs typeface="Arial" panose="020B0604020202020204" pitchFamily="34" charset="0"/>
              </a:rPr>
              <a:t>Nhà nước miễn, giảm học phí cho học sinh có hoàn cảnh khó khăn</a:t>
            </a:r>
          </a:p>
        </p:txBody>
      </p:sp>
      <p:cxnSp>
        <p:nvCxnSpPr>
          <p:cNvPr id="15" name="Straight Arrow Connector 14">
            <a:extLst>
              <a:ext uri="{FF2B5EF4-FFF2-40B4-BE49-F238E27FC236}">
                <a16:creationId xmlns:a16="http://schemas.microsoft.com/office/drawing/2014/main" id="{FC1D1C1F-04C1-B952-AAA9-E8ABB0DDE23E}"/>
              </a:ext>
            </a:extLst>
          </p:cNvPr>
          <p:cNvCxnSpPr>
            <a:cxnSpLocks/>
            <a:stCxn id="11" idx="3"/>
            <a:endCxn id="12" idx="1"/>
          </p:cNvCxnSpPr>
          <p:nvPr/>
        </p:nvCxnSpPr>
        <p:spPr>
          <a:xfrm flipV="1">
            <a:off x="2642617" y="1810834"/>
            <a:ext cx="622944" cy="1430195"/>
          </a:xfrm>
          <a:prstGeom prst="straightConnector1">
            <a:avLst/>
          </a:prstGeom>
          <a:ln w="28575">
            <a:solidFill>
              <a:srgbClr val="B4202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457E5DB-3E00-4EF5-4B40-BA336321863D}"/>
              </a:ext>
            </a:extLst>
          </p:cNvPr>
          <p:cNvCxnSpPr>
            <a:cxnSpLocks/>
            <a:stCxn id="11" idx="3"/>
            <a:endCxn id="13" idx="1"/>
          </p:cNvCxnSpPr>
          <p:nvPr/>
        </p:nvCxnSpPr>
        <p:spPr>
          <a:xfrm>
            <a:off x="2642617" y="3241029"/>
            <a:ext cx="622943" cy="4536"/>
          </a:xfrm>
          <a:prstGeom prst="straightConnector1">
            <a:avLst/>
          </a:prstGeom>
          <a:ln w="28575">
            <a:solidFill>
              <a:srgbClr val="B4202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E60B826-E7F9-1394-349A-26527D764A8D}"/>
              </a:ext>
            </a:extLst>
          </p:cNvPr>
          <p:cNvCxnSpPr>
            <a:cxnSpLocks/>
            <a:stCxn id="11" idx="3"/>
            <a:endCxn id="14" idx="1"/>
          </p:cNvCxnSpPr>
          <p:nvPr/>
        </p:nvCxnSpPr>
        <p:spPr>
          <a:xfrm>
            <a:off x="2642617" y="3241029"/>
            <a:ext cx="622943" cy="1231518"/>
          </a:xfrm>
          <a:prstGeom prst="straightConnector1">
            <a:avLst/>
          </a:prstGeom>
          <a:ln w="28575">
            <a:solidFill>
              <a:srgbClr val="B42024"/>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down)">
                                      <p:cBhvr>
                                        <p:cTn id="8" dur="500"/>
                                        <p:tgtEl>
                                          <p:spTgt spid="10"/>
                                        </p:tgtEl>
                                      </p:cBhvr>
                                    </p:animEffect>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500"/>
                            </p:stCondLst>
                            <p:childTnLst>
                              <p:par>
                                <p:cTn id="20" presetID="9"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par>
                          <p:cTn id="37" fill="hold">
                            <p:stCondLst>
                              <p:cond delay="500"/>
                            </p:stCondLst>
                            <p:childTnLst>
                              <p:par>
                                <p:cTn id="38" presetID="9"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dissolv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7"/>
        <p:cNvGrpSpPr/>
        <p:nvPr/>
      </p:nvGrpSpPr>
      <p:grpSpPr>
        <a:xfrm>
          <a:off x="0" y="0"/>
          <a:ext cx="0" cy="0"/>
          <a:chOff x="0" y="0"/>
          <a:chExt cx="0" cy="0"/>
        </a:xfrm>
      </p:grpSpPr>
      <p:cxnSp>
        <p:nvCxnSpPr>
          <p:cNvPr id="558" name="Google Shape;558;p28"/>
          <p:cNvCxnSpPr/>
          <p:nvPr/>
        </p:nvCxnSpPr>
        <p:spPr>
          <a:xfrm>
            <a:off x="3003900" y="4128439"/>
            <a:ext cx="3136200" cy="0"/>
          </a:xfrm>
          <a:prstGeom prst="straightConnector1">
            <a:avLst/>
          </a:prstGeom>
          <a:noFill/>
          <a:ln w="28575" cap="flat" cmpd="sng">
            <a:solidFill>
              <a:srgbClr val="FF0000"/>
            </a:solidFill>
            <a:prstDash val="solid"/>
            <a:round/>
            <a:headEnd type="none" w="med" len="med"/>
            <a:tailEnd type="none" w="med" len="med"/>
          </a:ln>
        </p:spPr>
      </p:cxnSp>
      <p:grpSp>
        <p:nvGrpSpPr>
          <p:cNvPr id="559" name="Google Shape;559;p28"/>
          <p:cNvGrpSpPr/>
          <p:nvPr/>
        </p:nvGrpSpPr>
        <p:grpSpPr>
          <a:xfrm>
            <a:off x="228601" y="228599"/>
            <a:ext cx="8688609" cy="4688109"/>
            <a:chOff x="228601" y="228599"/>
            <a:chExt cx="8688609" cy="4688109"/>
          </a:xfrm>
        </p:grpSpPr>
        <p:grpSp>
          <p:nvGrpSpPr>
            <p:cNvPr id="560" name="Google Shape;560;p28"/>
            <p:cNvGrpSpPr/>
            <p:nvPr/>
          </p:nvGrpSpPr>
          <p:grpSpPr>
            <a:xfrm>
              <a:off x="228601" y="228600"/>
              <a:ext cx="980309" cy="976707"/>
              <a:chOff x="228601" y="228600"/>
              <a:chExt cx="980309" cy="976707"/>
            </a:xfrm>
          </p:grpSpPr>
          <p:sp>
            <p:nvSpPr>
              <p:cNvPr id="561" name="Google Shape;561;p28"/>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8"/>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8"/>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4" name="Google Shape;564;p28"/>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565" name="Google Shape;565;p28"/>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nvGrpSpPr>
            <p:cNvPr id="566" name="Google Shape;566;p28"/>
            <p:cNvGrpSpPr/>
            <p:nvPr/>
          </p:nvGrpSpPr>
          <p:grpSpPr>
            <a:xfrm rot="5400000">
              <a:off x="7936901" y="230400"/>
              <a:ext cx="980309" cy="976707"/>
              <a:chOff x="228601" y="228600"/>
              <a:chExt cx="980309" cy="976707"/>
            </a:xfrm>
          </p:grpSpPr>
          <p:sp>
            <p:nvSpPr>
              <p:cNvPr id="567" name="Google Shape;567;p28"/>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8"/>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8"/>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0" name="Google Shape;570;p28"/>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571" name="Google Shape;571;p28"/>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nvGrpSpPr>
            <p:cNvPr id="572" name="Google Shape;572;p28"/>
            <p:cNvGrpSpPr/>
            <p:nvPr/>
          </p:nvGrpSpPr>
          <p:grpSpPr>
            <a:xfrm rot="10800000">
              <a:off x="7936901" y="3936400"/>
              <a:ext cx="980309" cy="976707"/>
              <a:chOff x="228601" y="228600"/>
              <a:chExt cx="980309" cy="976707"/>
            </a:xfrm>
          </p:grpSpPr>
          <p:sp>
            <p:nvSpPr>
              <p:cNvPr id="573" name="Google Shape;573;p28"/>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8"/>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8"/>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6" name="Google Shape;576;p28"/>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577" name="Google Shape;577;p28"/>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nvGrpSpPr>
            <p:cNvPr id="578" name="Google Shape;578;p28"/>
            <p:cNvGrpSpPr/>
            <p:nvPr/>
          </p:nvGrpSpPr>
          <p:grpSpPr>
            <a:xfrm rot="-5400000">
              <a:off x="228601" y="3938200"/>
              <a:ext cx="980309" cy="976707"/>
              <a:chOff x="228601" y="228600"/>
              <a:chExt cx="980309" cy="976707"/>
            </a:xfrm>
          </p:grpSpPr>
          <p:sp>
            <p:nvSpPr>
              <p:cNvPr id="579" name="Google Shape;579;p28"/>
              <p:cNvSpPr/>
              <p:nvPr/>
            </p:nvSpPr>
            <p:spPr>
              <a:xfrm>
                <a:off x="228601" y="228600"/>
                <a:ext cx="374400" cy="374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8"/>
              <p:cNvSpPr/>
              <p:nvPr/>
            </p:nvSpPr>
            <p:spPr>
              <a:xfrm>
                <a:off x="519435" y="519432"/>
                <a:ext cx="167100" cy="16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8"/>
              <p:cNvSpPr/>
              <p:nvPr/>
            </p:nvSpPr>
            <p:spPr>
              <a:xfrm>
                <a:off x="308554" y="308553"/>
                <a:ext cx="107100" cy="107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2" name="Google Shape;582;p28"/>
              <p:cNvCxnSpPr/>
              <p:nvPr/>
            </p:nvCxnSpPr>
            <p:spPr>
              <a:xfrm>
                <a:off x="362162" y="447507"/>
                <a:ext cx="0" cy="757800"/>
              </a:xfrm>
              <a:prstGeom prst="straightConnector1">
                <a:avLst/>
              </a:prstGeom>
              <a:noFill/>
              <a:ln w="19050" cap="flat" cmpd="sng">
                <a:solidFill>
                  <a:schemeClr val="dk1"/>
                </a:solidFill>
                <a:prstDash val="solid"/>
                <a:round/>
                <a:headEnd type="none" w="med" len="med"/>
                <a:tailEnd type="none" w="med" len="med"/>
              </a:ln>
            </p:spPr>
          </p:cxnSp>
          <p:cxnSp>
            <p:nvCxnSpPr>
              <p:cNvPr id="583" name="Google Shape;583;p28"/>
              <p:cNvCxnSpPr/>
              <p:nvPr/>
            </p:nvCxnSpPr>
            <p:spPr>
              <a:xfrm>
                <a:off x="447510" y="362160"/>
                <a:ext cx="761400" cy="0"/>
              </a:xfrm>
              <a:prstGeom prst="straightConnector1">
                <a:avLst/>
              </a:prstGeom>
              <a:noFill/>
              <a:ln w="19050" cap="flat" cmpd="sng">
                <a:solidFill>
                  <a:schemeClr val="dk1"/>
                </a:solidFill>
                <a:prstDash val="solid"/>
                <a:round/>
                <a:headEnd type="none" w="med" len="med"/>
                <a:tailEnd type="none" w="med" len="med"/>
              </a:ln>
            </p:spPr>
          </p:cxnSp>
        </p:grpSp>
      </p:grpSp>
      <p:sp>
        <p:nvSpPr>
          <p:cNvPr id="6" name="TextBox 10">
            <a:extLst>
              <a:ext uri="{FF2B5EF4-FFF2-40B4-BE49-F238E27FC236}">
                <a16:creationId xmlns:a16="http://schemas.microsoft.com/office/drawing/2014/main" id="{F7179655-FA06-967B-C293-A05A9E73E906}"/>
              </a:ext>
            </a:extLst>
          </p:cNvPr>
          <p:cNvSpPr txBox="1"/>
          <p:nvPr/>
        </p:nvSpPr>
        <p:spPr>
          <a:xfrm>
            <a:off x="578376" y="896508"/>
            <a:ext cx="8046201" cy="2954655"/>
          </a:xfrm>
          <a:prstGeom prst="rect">
            <a:avLst/>
          </a:prstGeom>
        </p:spPr>
        <p:txBody>
          <a:bodyPr wrap="square" lIns="0" tIns="0" rIns="0" bIns="0" rtlCol="0" anchor="t">
            <a:spAutoFit/>
          </a:bodyPr>
          <a:lstStyle/>
          <a:p>
            <a:pPr algn="ctr">
              <a:lnSpc>
                <a:spcPct val="150000"/>
              </a:lnSpc>
            </a:pPr>
            <a:r>
              <a:rPr lang="en-US" sz="3200" b="1" dirty="0" err="1">
                <a:solidFill>
                  <a:srgbClr val="E54034"/>
                </a:solidFill>
                <a:latin typeface="Arial" panose="020B0604020202020204" pitchFamily="34" charset="0"/>
                <a:cs typeface="Arial" panose="020B0604020202020204" pitchFamily="34" charset="0"/>
              </a:rPr>
              <a:t>Bài</a:t>
            </a:r>
            <a:r>
              <a:rPr lang="en-US" sz="3200" b="1">
                <a:solidFill>
                  <a:srgbClr val="E54034"/>
                </a:solidFill>
                <a:latin typeface="Arial" panose="020B0604020202020204" pitchFamily="34" charset="0"/>
                <a:cs typeface="Arial" panose="020B0604020202020204" pitchFamily="34" charset="0"/>
              </a:rPr>
              <a:t> </a:t>
            </a:r>
            <a:r>
              <a:rPr lang="en-US" sz="3200" b="1" smtClean="0">
                <a:solidFill>
                  <a:srgbClr val="E54034"/>
                </a:solidFill>
                <a:latin typeface="Arial" panose="020B0604020202020204" pitchFamily="34" charset="0"/>
                <a:cs typeface="Arial" panose="020B0604020202020204" pitchFamily="34" charset="0"/>
              </a:rPr>
              <a:t>23 </a:t>
            </a:r>
            <a:endParaRPr lang="en-US" sz="3200" b="1" dirty="0">
              <a:solidFill>
                <a:srgbClr val="E54034"/>
              </a:solidFill>
              <a:latin typeface="Arial" panose="020B0604020202020204" pitchFamily="34" charset="0"/>
              <a:cs typeface="Arial" panose="020B0604020202020204" pitchFamily="34" charset="0"/>
            </a:endParaRPr>
          </a:p>
          <a:p>
            <a:pPr algn="ctr">
              <a:lnSpc>
                <a:spcPct val="150000"/>
              </a:lnSpc>
            </a:pPr>
            <a:r>
              <a:rPr lang="en-US" sz="3200" b="1" dirty="0">
                <a:solidFill>
                  <a:srgbClr val="E54034"/>
                </a:solidFill>
                <a:latin typeface="Arial" panose="020B0604020202020204" pitchFamily="34" charset="0"/>
                <a:cs typeface="Arial" panose="020B0604020202020204" pitchFamily="34" charset="0"/>
              </a:rPr>
              <a:t>NỘI DUNG CƠ BẢN CỦA HIẾN PHÁP VỀ KINH TẾ, VĂN HÓA, XÃ HỘI, GIÁO DỤC, KHOA HỌC, CÔNG NGHỆ, MÔI TRƯỜNG</a:t>
            </a:r>
          </a:p>
        </p:txBody>
      </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75"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375"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375" accel="50000" fill="hold">
                                          <p:stCondLst>
                                            <p:cond delay="375"/>
                                          </p:stCondLst>
                                        </p:cTn>
                                        <p:tgtEl>
                                          <p:spTgt spid="6"/>
                                        </p:tgtEl>
                                        <p:attrNameLst>
                                          <p:attrName>ppt_w</p:attrName>
                                        </p:attrNameLst>
                                      </p:cBhvr>
                                      <p:tavLst>
                                        <p:tav tm="0">
                                          <p:val>
                                            <p:strVal val="#ppt_w*.05"/>
                                          </p:val>
                                        </p:tav>
                                        <p:tav tm="100000">
                                          <p:val>
                                            <p:strVal val="#ppt_w"/>
                                          </p:val>
                                        </p:tav>
                                      </p:tavLst>
                                    </p:anim>
                                    <p:anim calcmode="lin" valueType="num">
                                      <p:cBhvr>
                                        <p:cTn id="10" dur="750" fill="hold"/>
                                        <p:tgtEl>
                                          <p:spTgt spid="6"/>
                                        </p:tgtEl>
                                        <p:attrNameLst>
                                          <p:attrName>ppt_h</p:attrName>
                                        </p:attrNameLst>
                                      </p:cBhvr>
                                      <p:tavLst>
                                        <p:tav tm="0">
                                          <p:val>
                                            <p:strVal val="#ppt_h"/>
                                          </p:val>
                                        </p:tav>
                                        <p:tav tm="100000">
                                          <p:val>
                                            <p:strVal val="#ppt_h"/>
                                          </p:val>
                                        </p:tav>
                                      </p:tavLst>
                                    </p:anim>
                                    <p:anim calcmode="lin" valueType="num">
                                      <p:cBhvr>
                                        <p:cTn id="11" dur="375"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375"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375" accel="50000" fill="hold">
                                          <p:stCondLst>
                                            <p:cond delay="375"/>
                                          </p:stCondLst>
                                        </p:cTn>
                                        <p:tgtEl>
                                          <p:spTgt spid="6"/>
                                        </p:tgtEl>
                                        <p:attrNameLst>
                                          <p:attrName>ppt_y</p:attrName>
                                        </p:attrNameLst>
                                      </p:cBhvr>
                                      <p:tavLst>
                                        <p:tav tm="0">
                                          <p:val>
                                            <p:strVal val="#ppt_y+.1"/>
                                          </p:val>
                                        </p:tav>
                                        <p:tav tm="100000">
                                          <p:val>
                                            <p:strVal val="#ppt_y"/>
                                          </p:val>
                                        </p:tav>
                                      </p:tavLst>
                                    </p:anim>
                                    <p:animEffect transition="in" filter="fade">
                                      <p:cBhvr>
                                        <p:cTn id="14" dur="75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4" name="Rounded Rectangle 3">
            <a:extLst>
              <a:ext uri="{FF2B5EF4-FFF2-40B4-BE49-F238E27FC236}">
                <a16:creationId xmlns:a16="http://schemas.microsoft.com/office/drawing/2014/main" id="{40A763CB-1FD0-3950-3E9B-C776A2946C05}"/>
              </a:ext>
            </a:extLst>
          </p:cNvPr>
          <p:cNvSpPr/>
          <p:nvPr/>
        </p:nvSpPr>
        <p:spPr>
          <a:xfrm>
            <a:off x="3796934" y="479765"/>
            <a:ext cx="1550131" cy="485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ctr"/>
          <a:lstStyle/>
          <a:p>
            <a:pPr algn="ctr">
              <a:lnSpc>
                <a:spcPct val="150000"/>
              </a:lnSpc>
            </a:pPr>
            <a:r>
              <a:rPr lang="en-VN" sz="2000" dirty="0">
                <a:solidFill>
                  <a:srgbClr val="FFFFFF"/>
                </a:solidFill>
                <a:latin typeface="Arial" panose="020B0604020202020204" pitchFamily="34" charset="0"/>
                <a:cs typeface="Arial" panose="020B0604020202020204" pitchFamily="34" charset="0"/>
              </a:rPr>
              <a:t>Trả lời</a:t>
            </a:r>
          </a:p>
        </p:txBody>
      </p:sp>
      <p:sp>
        <p:nvSpPr>
          <p:cNvPr id="5" name="TextBox 4">
            <a:extLst>
              <a:ext uri="{FF2B5EF4-FFF2-40B4-BE49-F238E27FC236}">
                <a16:creationId xmlns:a16="http://schemas.microsoft.com/office/drawing/2014/main" id="{26C56FD2-5271-77F8-8341-996C165B698D}"/>
              </a:ext>
            </a:extLst>
          </p:cNvPr>
          <p:cNvSpPr txBox="1"/>
          <p:nvPr/>
        </p:nvSpPr>
        <p:spPr>
          <a:xfrm>
            <a:off x="1154000" y="1164579"/>
            <a:ext cx="6835997" cy="404663"/>
          </a:xfrm>
          <a:prstGeom prst="rect">
            <a:avLst/>
          </a:prstGeom>
        </p:spPr>
        <p:txBody>
          <a:bodyPr wrap="square" lIns="0" tIns="0" rIns="0" bIns="0" rtlCol="0" anchor="t">
            <a:spAutoFit/>
          </a:bodyPr>
          <a:lstStyle/>
          <a:p>
            <a:pPr algn="ctr">
              <a:lnSpc>
                <a:spcPct val="150000"/>
              </a:lnSpc>
            </a:pPr>
            <a:r>
              <a:rPr lang="vi-VN" sz="2000" dirty="0"/>
              <a:t>2. Giáo dục là quốc sách hàng đầu của quốc gia</a:t>
            </a:r>
            <a:endParaRPr lang="en-US" sz="2000" b="1" dirty="0">
              <a:solidFill>
                <a:srgbClr val="2E303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C222118-A37F-F544-50D6-FD0674F2431E}"/>
              </a:ext>
            </a:extLst>
          </p:cNvPr>
          <p:cNvSpPr txBox="1"/>
          <p:nvPr/>
        </p:nvSpPr>
        <p:spPr>
          <a:xfrm>
            <a:off x="1030784" y="2262792"/>
            <a:ext cx="3266896" cy="2118465"/>
          </a:xfrm>
          <a:prstGeom prst="rect">
            <a:avLst/>
          </a:prstGeom>
          <a:noFill/>
          <a:ln w="19050">
            <a:solidFill>
              <a:srgbClr val="B42024"/>
            </a:solidFill>
          </a:ln>
        </p:spPr>
        <p:txBody>
          <a:bodyPr wrap="square">
            <a:spAutoFit/>
          </a:bodyPr>
          <a:lstStyle/>
          <a:p>
            <a:pPr algn="just">
              <a:lnSpc>
                <a:spcPct val="150000"/>
              </a:lnSpc>
            </a:pPr>
            <a:r>
              <a:rPr lang="en-VN" sz="1800" dirty="0">
                <a:effectLst/>
                <a:latin typeface="Arial" panose="020B0604020202020204" pitchFamily="34" charset="0"/>
                <a:ea typeface="Calibri" panose="020F0502020204030204" pitchFamily="34" charset="0"/>
                <a:cs typeface="Arial" panose="020B0604020202020204" pitchFamily="34" charset="0"/>
              </a:rPr>
              <a:t>Giáo dục đóng vai trò quan trọng đối với sự phát triển quốc gia, góp phần nâng cao trình độ dân trí, đào tạo, bồi dưỡng nhân tài cho đất nước.</a:t>
            </a:r>
          </a:p>
        </p:txBody>
      </p:sp>
      <p:sp>
        <p:nvSpPr>
          <p:cNvPr id="7" name="TextBox 6">
            <a:extLst>
              <a:ext uri="{FF2B5EF4-FFF2-40B4-BE49-F238E27FC236}">
                <a16:creationId xmlns:a16="http://schemas.microsoft.com/office/drawing/2014/main" id="{5B5C6363-05D3-383D-360B-1A3D560A8FF4}"/>
              </a:ext>
            </a:extLst>
          </p:cNvPr>
          <p:cNvSpPr txBox="1"/>
          <p:nvPr/>
        </p:nvSpPr>
        <p:spPr>
          <a:xfrm>
            <a:off x="4846322" y="2262791"/>
            <a:ext cx="3266896" cy="2118465"/>
          </a:xfrm>
          <a:prstGeom prst="rect">
            <a:avLst/>
          </a:prstGeom>
          <a:noFill/>
          <a:ln w="19050">
            <a:solidFill>
              <a:srgbClr val="B42024"/>
            </a:solidFill>
          </a:ln>
        </p:spPr>
        <p:txBody>
          <a:bodyPr wrap="square">
            <a:spAutoFit/>
          </a:bodyPr>
          <a:lstStyle/>
          <a:p>
            <a:pPr algn="just">
              <a:lnSpc>
                <a:spcPct val="150000"/>
              </a:lnSpc>
            </a:pPr>
            <a:r>
              <a:rPr lang="en-VN" sz="1800" dirty="0">
                <a:effectLst/>
                <a:latin typeface="Arial" panose="020B0604020202020204" pitchFamily="34" charset="0"/>
                <a:ea typeface="Calibri" panose="020F0502020204030204" pitchFamily="34" charset="0"/>
                <a:cs typeface="Arial" panose="020B0604020202020204" pitchFamily="34" charset="0"/>
              </a:rPr>
              <a:t>Sự phát triển của giáo dục sẽ tạo tiền đề cho sự phát triển toàn diện của đất nước trên tất cả các lĩnh vực: chính trị, văn hóa, xã hội…</a:t>
            </a:r>
          </a:p>
        </p:txBody>
      </p:sp>
      <p:cxnSp>
        <p:nvCxnSpPr>
          <p:cNvPr id="9" name="Straight Arrow Connector 8">
            <a:extLst>
              <a:ext uri="{FF2B5EF4-FFF2-40B4-BE49-F238E27FC236}">
                <a16:creationId xmlns:a16="http://schemas.microsoft.com/office/drawing/2014/main" id="{B8C853A3-4AD8-0044-3B12-B304D7658A92}"/>
              </a:ext>
            </a:extLst>
          </p:cNvPr>
          <p:cNvCxnSpPr>
            <a:stCxn id="5" idx="2"/>
            <a:endCxn id="6" idx="0"/>
          </p:cNvCxnSpPr>
          <p:nvPr/>
        </p:nvCxnSpPr>
        <p:spPr>
          <a:xfrm flipH="1">
            <a:off x="2664232" y="1569242"/>
            <a:ext cx="1907767" cy="693550"/>
          </a:xfrm>
          <a:prstGeom prst="straightConnector1">
            <a:avLst/>
          </a:prstGeom>
          <a:ln w="28575">
            <a:solidFill>
              <a:srgbClr val="B42024"/>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900DC7D-C230-EBBD-EA3E-BA27B1515E10}"/>
              </a:ext>
            </a:extLst>
          </p:cNvPr>
          <p:cNvCxnSpPr>
            <a:stCxn id="5" idx="2"/>
            <a:endCxn id="7" idx="0"/>
          </p:cNvCxnSpPr>
          <p:nvPr/>
        </p:nvCxnSpPr>
        <p:spPr>
          <a:xfrm>
            <a:off x="4571999" y="1569242"/>
            <a:ext cx="1907771" cy="693549"/>
          </a:xfrm>
          <a:prstGeom prst="straightConnector1">
            <a:avLst/>
          </a:prstGeom>
          <a:ln w="28575">
            <a:solidFill>
              <a:srgbClr val="B42024"/>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par>
                          <p:cTn id="23" fill="hold">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4" name="Rounded Rectangle 3">
            <a:extLst>
              <a:ext uri="{FF2B5EF4-FFF2-40B4-BE49-F238E27FC236}">
                <a16:creationId xmlns:a16="http://schemas.microsoft.com/office/drawing/2014/main" id="{6F0A14B0-9600-69EE-D5BE-E796515AB777}"/>
              </a:ext>
            </a:extLst>
          </p:cNvPr>
          <p:cNvSpPr/>
          <p:nvPr/>
        </p:nvSpPr>
        <p:spPr>
          <a:xfrm>
            <a:off x="3796933" y="165980"/>
            <a:ext cx="1550131" cy="485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ctr"/>
          <a:lstStyle/>
          <a:p>
            <a:pPr algn="ctr">
              <a:lnSpc>
                <a:spcPct val="150000"/>
              </a:lnSpc>
            </a:pPr>
            <a:r>
              <a:rPr lang="en-VN" sz="2000" dirty="0">
                <a:solidFill>
                  <a:srgbClr val="FFFFFF"/>
                </a:solidFill>
                <a:latin typeface="Arial" panose="020B0604020202020204" pitchFamily="34" charset="0"/>
                <a:cs typeface="Arial" panose="020B0604020202020204" pitchFamily="34" charset="0"/>
              </a:rPr>
              <a:t>Kết luận</a:t>
            </a:r>
          </a:p>
        </p:txBody>
      </p:sp>
      <p:sp>
        <p:nvSpPr>
          <p:cNvPr id="6" name="TextBox 5">
            <a:extLst>
              <a:ext uri="{FF2B5EF4-FFF2-40B4-BE49-F238E27FC236}">
                <a16:creationId xmlns:a16="http://schemas.microsoft.com/office/drawing/2014/main" id="{10017AE0-4879-6EEA-4CF9-CB94330F1AA9}"/>
              </a:ext>
            </a:extLst>
          </p:cNvPr>
          <p:cNvSpPr txBox="1"/>
          <p:nvPr/>
        </p:nvSpPr>
        <p:spPr>
          <a:xfrm>
            <a:off x="658367" y="651675"/>
            <a:ext cx="7827264" cy="4190250"/>
          </a:xfrm>
          <a:prstGeom prst="rect">
            <a:avLst/>
          </a:prstGeom>
          <a:noFill/>
        </p:spPr>
        <p:txBody>
          <a:bodyPr wrap="square">
            <a:spAutoFit/>
          </a:bodyPr>
          <a:lstStyle/>
          <a:p>
            <a:pPr algn="just">
              <a:lnSpc>
                <a:spcPct val="150000"/>
              </a:lnSpc>
            </a:pPr>
            <a:r>
              <a:rPr lang="vi-VN"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Điều 61 Hiến pháp năm 2013 quy định: </a:t>
            </a:r>
          </a:p>
          <a:p>
            <a:pPr marL="342900" indent="-342900" algn="just">
              <a:lnSpc>
                <a:spcPct val="150000"/>
              </a:lnSpc>
              <a:buFont typeface="Arial" panose="020B0604020202020204" pitchFamily="34" charset="0"/>
              <a:buChar char="•"/>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Phát triển giáo dục là quốc sách hàng đầu nhằm nâng cao dân tri, phát triển nguồn nhân lực, bồi dưỡng nhân tài.</a:t>
            </a:r>
          </a:p>
          <a:p>
            <a:pPr marL="342900" indent="-342900" algn="just">
              <a:lnSpc>
                <a:spcPct val="150000"/>
              </a:lnSpc>
              <a:buFont typeface="Arial" panose="020B0604020202020204" pitchFamily="34" charset="0"/>
              <a:buChar char="•"/>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Nhà nước Việt Nam ưu tiên đầu tư và thu hút các nguồn đầu tư cho giáo dục.</a:t>
            </a:r>
            <a:endParaRPr lang="vi-VN"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Arial" panose="020B0604020202020204" pitchFamily="34" charset="0"/>
              <a:buChar char="•"/>
            </a:pPr>
            <a:r>
              <a:rPr lang="vi-VN" sz="2000" dirty="0">
                <a:latin typeface="Arial" panose="020B0604020202020204" pitchFamily="34" charset="0"/>
                <a:ea typeface="Times New Roman" panose="02020603050405020304" pitchFamily="18" charset="0"/>
                <a:cs typeface="Arial" panose="020B0604020202020204" pitchFamily="34" charset="0"/>
              </a:rPr>
              <a:t>C</a:t>
            </a: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hăm lo phát triển giáo dục</a:t>
            </a:r>
            <a:r>
              <a:rPr lang="vi-VN" sz="2000" dirty="0">
                <a:effectLst/>
                <a:latin typeface="Arial" panose="020B0604020202020204" pitchFamily="34" charset="0"/>
                <a:ea typeface="Times New Roman" panose="02020603050405020304" pitchFamily="18" charset="0"/>
                <a:cs typeface="Arial" panose="020B0604020202020204" pitchFamily="34" charset="0"/>
              </a:rPr>
              <a:t> </a:t>
            </a: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ở các cấp học, thực hiện phổ cập giáo dục và các chính sách về học bổng, học phí hợp lí.</a:t>
            </a:r>
          </a:p>
          <a:p>
            <a:pPr marL="342900" indent="-342900" algn="just">
              <a:lnSpc>
                <a:spcPct val="150000"/>
              </a:lnSpc>
              <a:buFont typeface="Arial" panose="020B0604020202020204" pitchFamily="34" charset="0"/>
              <a:buChar char="•"/>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Ưu tiên phát triển giáo dục ở các vùng có điều kiện khó khăn, tạo điều kiện để các nhóm yếu thế được tiếp cận với giáo dục.</a:t>
            </a:r>
            <a:endParaRPr lang="en-VN" sz="16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anim calcmode="lin" valueType="num">
                                      <p:cBhvr>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anim calcmode="lin" valueType="num">
                                      <p:cBhvr>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anim calcmode="lin" valueType="num">
                                      <p:cBhvr>
                                        <p:cTn id="3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fade">
                                      <p:cBhvr>
                                        <p:cTn id="39" dur="500"/>
                                        <p:tgtEl>
                                          <p:spTgt spid="6">
                                            <p:txEl>
                                              <p:pRg st="4" end="4"/>
                                            </p:txEl>
                                          </p:spTgt>
                                        </p:tgtEl>
                                      </p:cBhvr>
                                    </p:animEffect>
                                    <p:anim calcmode="lin" valueType="num">
                                      <p:cBhvr>
                                        <p:cTn id="4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1" dur="5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8" name="Google Shape;624;p31">
            <a:extLst>
              <a:ext uri="{FF2B5EF4-FFF2-40B4-BE49-F238E27FC236}">
                <a16:creationId xmlns:a16="http://schemas.microsoft.com/office/drawing/2014/main" id="{9CD4DC92-A4A4-D6FB-1BCA-32E672A9D7EC}"/>
              </a:ext>
            </a:extLst>
          </p:cNvPr>
          <p:cNvSpPr txBox="1">
            <a:spLocks/>
          </p:cNvSpPr>
          <p:nvPr/>
        </p:nvSpPr>
        <p:spPr>
          <a:xfrm>
            <a:off x="1967425" y="996976"/>
            <a:ext cx="5209200" cy="1044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0000"/>
              <a:buFont typeface="Prompt"/>
              <a:buNone/>
              <a:defRPr sz="8000" b="1" i="0" u="none" strike="noStrike" cap="none">
                <a:solidFill>
                  <a:schemeClr val="lt2"/>
                </a:solidFill>
                <a:latin typeface="Prompt"/>
                <a:ea typeface="Prompt"/>
                <a:cs typeface="Prompt"/>
                <a:sym typeface="Prompt"/>
              </a:defRPr>
            </a:lvl1pPr>
            <a:lvl2pPr marR="0" lvl="1"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2pPr>
            <a:lvl3pPr marR="0" lvl="2"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3pPr>
            <a:lvl4pPr marR="0" lvl="3"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4pPr>
            <a:lvl5pPr marR="0" lvl="4"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5pPr>
            <a:lvl6pPr marR="0" lvl="5"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6pPr>
            <a:lvl7pPr marR="0" lvl="6"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7pPr>
            <a:lvl8pPr marR="0" lvl="7"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8pPr>
            <a:lvl9pPr marR="0" lvl="8"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9pPr>
          </a:lstStyle>
          <a:p>
            <a:r>
              <a:rPr lang="en" dirty="0">
                <a:latin typeface="Arial" panose="020B0604020202020204" pitchFamily="34" charset="0"/>
                <a:cs typeface="Arial" panose="020B0604020202020204" pitchFamily="34" charset="0"/>
              </a:rPr>
              <a:t>04</a:t>
            </a:r>
          </a:p>
        </p:txBody>
      </p:sp>
      <p:cxnSp>
        <p:nvCxnSpPr>
          <p:cNvPr id="9" name="Google Shape;626;p31">
            <a:extLst>
              <a:ext uri="{FF2B5EF4-FFF2-40B4-BE49-F238E27FC236}">
                <a16:creationId xmlns:a16="http://schemas.microsoft.com/office/drawing/2014/main" id="{EA82590C-E641-0E19-E621-F380C06BCA06}"/>
              </a:ext>
            </a:extLst>
          </p:cNvPr>
          <p:cNvCxnSpPr/>
          <p:nvPr/>
        </p:nvCxnSpPr>
        <p:spPr>
          <a:xfrm>
            <a:off x="3145063" y="2067693"/>
            <a:ext cx="2853900" cy="0"/>
          </a:xfrm>
          <a:prstGeom prst="straightConnector1">
            <a:avLst/>
          </a:prstGeom>
          <a:noFill/>
          <a:ln w="28575" cap="flat" cmpd="sng">
            <a:solidFill>
              <a:schemeClr val="dk1"/>
            </a:solidFill>
            <a:prstDash val="solid"/>
            <a:round/>
            <a:headEnd type="none" w="med" len="med"/>
            <a:tailEnd type="none" w="med" len="med"/>
          </a:ln>
        </p:spPr>
      </p:cxnSp>
      <p:sp>
        <p:nvSpPr>
          <p:cNvPr id="10" name="TextBox 10">
            <a:extLst>
              <a:ext uri="{FF2B5EF4-FFF2-40B4-BE49-F238E27FC236}">
                <a16:creationId xmlns:a16="http://schemas.microsoft.com/office/drawing/2014/main" id="{8D4D5C8C-ABE3-465F-C0B1-27EE3B850244}"/>
              </a:ext>
            </a:extLst>
          </p:cNvPr>
          <p:cNvSpPr txBox="1"/>
          <p:nvPr/>
        </p:nvSpPr>
        <p:spPr>
          <a:xfrm>
            <a:off x="1162438" y="2212684"/>
            <a:ext cx="6819124" cy="1386085"/>
          </a:xfrm>
          <a:prstGeom prst="rect">
            <a:avLst/>
          </a:prstGeom>
        </p:spPr>
        <p:txBody>
          <a:bodyPr wrap="square" lIns="0" tIns="0" rIns="0" bIns="0" rtlCol="0" anchor="t">
            <a:spAutoFit/>
          </a:bodyPr>
          <a:lstStyle/>
          <a:p>
            <a:pPr algn="ctr">
              <a:lnSpc>
                <a:spcPct val="150000"/>
              </a:lnSpc>
            </a:pPr>
            <a:r>
              <a:rPr lang="en-US" sz="3200" b="1" dirty="0" err="1">
                <a:solidFill>
                  <a:srgbClr val="B42024"/>
                </a:solidFill>
                <a:latin typeface="Arial" panose="020B0604020202020204" pitchFamily="34" charset="0"/>
                <a:cs typeface="Arial" panose="020B0604020202020204" pitchFamily="34" charset="0"/>
              </a:rPr>
              <a:t>Nội</a:t>
            </a:r>
            <a:r>
              <a:rPr lang="en-US" sz="3200" b="1" dirty="0">
                <a:solidFill>
                  <a:srgbClr val="B42024"/>
                </a:solidFill>
                <a:latin typeface="Arial" panose="020B0604020202020204" pitchFamily="34" charset="0"/>
                <a:cs typeface="Arial" panose="020B0604020202020204" pitchFamily="34" charset="0"/>
              </a:rPr>
              <a:t> dung </a:t>
            </a:r>
            <a:r>
              <a:rPr lang="en-US" sz="3200" b="1" dirty="0" err="1">
                <a:solidFill>
                  <a:srgbClr val="B42024"/>
                </a:solidFill>
                <a:latin typeface="Arial" panose="020B0604020202020204" pitchFamily="34" charset="0"/>
                <a:cs typeface="Arial" panose="020B0604020202020204" pitchFamily="34" charset="0"/>
              </a:rPr>
              <a:t>của</a:t>
            </a:r>
            <a:r>
              <a:rPr lang="en-US" sz="3200" b="1" dirty="0">
                <a:solidFill>
                  <a:srgbClr val="B42024"/>
                </a:solidFill>
                <a:latin typeface="Arial" panose="020B0604020202020204" pitchFamily="34" charset="0"/>
                <a:cs typeface="Arial" panose="020B0604020202020204" pitchFamily="34" charset="0"/>
              </a:rPr>
              <a:t> </a:t>
            </a:r>
            <a:r>
              <a:rPr lang="en-US" sz="3200" b="1" dirty="0" err="1">
                <a:solidFill>
                  <a:srgbClr val="B42024"/>
                </a:solidFill>
                <a:latin typeface="Arial" panose="020B0604020202020204" pitchFamily="34" charset="0"/>
                <a:cs typeface="Arial" panose="020B0604020202020204" pitchFamily="34" charset="0"/>
              </a:rPr>
              <a:t>Hiến</a:t>
            </a:r>
            <a:r>
              <a:rPr lang="en-US" sz="3200" b="1" dirty="0">
                <a:solidFill>
                  <a:srgbClr val="B42024"/>
                </a:solidFill>
                <a:latin typeface="Arial" panose="020B0604020202020204" pitchFamily="34" charset="0"/>
                <a:cs typeface="Arial" panose="020B0604020202020204" pitchFamily="34" charset="0"/>
              </a:rPr>
              <a:t> </a:t>
            </a:r>
            <a:r>
              <a:rPr lang="en-US" sz="3200" b="1" dirty="0" err="1">
                <a:solidFill>
                  <a:srgbClr val="B42024"/>
                </a:solidFill>
                <a:latin typeface="Arial" panose="020B0604020202020204" pitchFamily="34" charset="0"/>
                <a:cs typeface="Arial" panose="020B0604020202020204" pitchFamily="34" charset="0"/>
              </a:rPr>
              <a:t>pháp</a:t>
            </a:r>
            <a:r>
              <a:rPr lang="en-US" sz="3200" b="1" dirty="0">
                <a:solidFill>
                  <a:srgbClr val="B42024"/>
                </a:solidFill>
                <a:latin typeface="Arial" panose="020B0604020202020204" pitchFamily="34" charset="0"/>
                <a:cs typeface="Arial" panose="020B0604020202020204" pitchFamily="34" charset="0"/>
              </a:rPr>
              <a:t> </a:t>
            </a:r>
            <a:r>
              <a:rPr lang="en-US" sz="3200" b="1" dirty="0" err="1">
                <a:solidFill>
                  <a:srgbClr val="B42024"/>
                </a:solidFill>
                <a:latin typeface="Arial" panose="020B0604020202020204" pitchFamily="34" charset="0"/>
                <a:cs typeface="Arial" panose="020B0604020202020204" pitchFamily="34" charset="0"/>
              </a:rPr>
              <a:t>năm</a:t>
            </a:r>
            <a:r>
              <a:rPr lang="en-US" sz="3200" b="1" dirty="0">
                <a:solidFill>
                  <a:srgbClr val="B42024"/>
                </a:solidFill>
                <a:latin typeface="Arial" panose="020B0604020202020204" pitchFamily="34" charset="0"/>
                <a:cs typeface="Arial" panose="020B0604020202020204" pitchFamily="34" charset="0"/>
              </a:rPr>
              <a:t> 2013 </a:t>
            </a:r>
            <a:r>
              <a:rPr lang="en-US" sz="3200" b="1" dirty="0" err="1">
                <a:solidFill>
                  <a:srgbClr val="B42024"/>
                </a:solidFill>
                <a:latin typeface="Arial" panose="020B0604020202020204" pitchFamily="34" charset="0"/>
                <a:cs typeface="Arial" panose="020B0604020202020204" pitchFamily="34" charset="0"/>
              </a:rPr>
              <a:t>về</a:t>
            </a:r>
            <a:r>
              <a:rPr lang="en-US" sz="3200" b="1" dirty="0">
                <a:solidFill>
                  <a:srgbClr val="B42024"/>
                </a:solidFill>
                <a:latin typeface="Arial" panose="020B0604020202020204" pitchFamily="34" charset="0"/>
                <a:cs typeface="Arial" panose="020B0604020202020204" pitchFamily="34" charset="0"/>
              </a:rPr>
              <a:t> khoa </a:t>
            </a:r>
            <a:r>
              <a:rPr lang="en-US" sz="3200" b="1" dirty="0" err="1">
                <a:solidFill>
                  <a:srgbClr val="B42024"/>
                </a:solidFill>
                <a:latin typeface="Arial" panose="020B0604020202020204" pitchFamily="34" charset="0"/>
                <a:cs typeface="Arial" panose="020B0604020202020204" pitchFamily="34" charset="0"/>
              </a:rPr>
              <a:t>học</a:t>
            </a:r>
            <a:r>
              <a:rPr lang="en-US" sz="3200" b="1" dirty="0">
                <a:solidFill>
                  <a:srgbClr val="B42024"/>
                </a:solidFill>
                <a:latin typeface="Arial" panose="020B0604020202020204" pitchFamily="34" charset="0"/>
                <a:cs typeface="Arial" panose="020B0604020202020204" pitchFamily="34" charset="0"/>
              </a:rPr>
              <a:t>, </a:t>
            </a:r>
            <a:r>
              <a:rPr lang="en-US" sz="3200" b="1" dirty="0" err="1">
                <a:solidFill>
                  <a:srgbClr val="B42024"/>
                </a:solidFill>
                <a:latin typeface="Arial" panose="020B0604020202020204" pitchFamily="34" charset="0"/>
                <a:cs typeface="Arial" panose="020B0604020202020204" pitchFamily="34" charset="0"/>
              </a:rPr>
              <a:t>công</a:t>
            </a:r>
            <a:r>
              <a:rPr lang="en-US" sz="3200" b="1" dirty="0">
                <a:solidFill>
                  <a:srgbClr val="B42024"/>
                </a:solidFill>
                <a:latin typeface="Arial" panose="020B0604020202020204" pitchFamily="34" charset="0"/>
                <a:cs typeface="Arial" panose="020B0604020202020204" pitchFamily="34" charset="0"/>
              </a:rPr>
              <a:t> </a:t>
            </a:r>
            <a:r>
              <a:rPr lang="en-US" sz="3200" b="1" dirty="0" err="1">
                <a:solidFill>
                  <a:srgbClr val="B42024"/>
                </a:solidFill>
                <a:latin typeface="Arial" panose="020B0604020202020204" pitchFamily="34" charset="0"/>
                <a:cs typeface="Arial" panose="020B0604020202020204" pitchFamily="34" charset="0"/>
              </a:rPr>
              <a:t>nghệ</a:t>
            </a:r>
            <a:endParaRPr lang="en-US" sz="3200" b="1" dirty="0">
              <a:solidFill>
                <a:srgbClr val="B420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6527069"/>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grpSp>
        <p:nvGrpSpPr>
          <p:cNvPr id="5" name="Group 4">
            <a:extLst>
              <a:ext uri="{FF2B5EF4-FFF2-40B4-BE49-F238E27FC236}">
                <a16:creationId xmlns:a16="http://schemas.microsoft.com/office/drawing/2014/main" id="{7AA3A38F-CB21-DE07-E100-CBF70BB27246}"/>
              </a:ext>
            </a:extLst>
          </p:cNvPr>
          <p:cNvGrpSpPr/>
          <p:nvPr/>
        </p:nvGrpSpPr>
        <p:grpSpPr>
          <a:xfrm>
            <a:off x="2859451" y="11430"/>
            <a:ext cx="3455802" cy="567538"/>
            <a:chOff x="3527761" y="170353"/>
            <a:chExt cx="3455802" cy="567538"/>
          </a:xfrm>
        </p:grpSpPr>
        <p:sp>
          <p:nvSpPr>
            <p:cNvPr id="9" name="TextBox 8">
              <a:extLst>
                <a:ext uri="{FF2B5EF4-FFF2-40B4-BE49-F238E27FC236}">
                  <a16:creationId xmlns:a16="http://schemas.microsoft.com/office/drawing/2014/main" id="{ED7E50C3-BEE1-A4DF-0E4C-1C2DBC3FC63C}"/>
                </a:ext>
              </a:extLst>
            </p:cNvPr>
            <p:cNvSpPr txBox="1"/>
            <p:nvPr/>
          </p:nvSpPr>
          <p:spPr>
            <a:xfrm>
              <a:off x="3527761" y="170353"/>
              <a:ext cx="3455802" cy="485518"/>
            </a:xfrm>
            <a:prstGeom prst="rect">
              <a:avLst/>
            </a:prstGeom>
          </p:spPr>
          <p:txBody>
            <a:bodyPr wrap="square" lIns="0" tIns="0" rIns="0" bIns="0" rtlCol="0" anchor="t">
              <a:spAutoFit/>
            </a:bodyPr>
            <a:lstStyle/>
            <a:p>
              <a:pPr algn="ctr">
                <a:lnSpc>
                  <a:spcPct val="150000"/>
                </a:lnSpc>
              </a:pPr>
              <a:r>
                <a:rPr lang="en-US" sz="2400" b="1" dirty="0">
                  <a:solidFill>
                    <a:srgbClr val="B42024"/>
                  </a:solidFill>
                  <a:latin typeface="Arial" panose="020B0604020202020204" pitchFamily="34" charset="0"/>
                  <a:cs typeface="Arial" panose="020B0604020202020204" pitchFamily="34" charset="0"/>
                </a:rPr>
                <a:t>NHIỆM VỤ</a:t>
              </a:r>
            </a:p>
          </p:txBody>
        </p:sp>
        <p:cxnSp>
          <p:nvCxnSpPr>
            <p:cNvPr id="10" name="Google Shape;558;p28">
              <a:extLst>
                <a:ext uri="{FF2B5EF4-FFF2-40B4-BE49-F238E27FC236}">
                  <a16:creationId xmlns:a16="http://schemas.microsoft.com/office/drawing/2014/main" id="{9464B6B5-654C-7E0C-8C44-3190E562CB0F}"/>
                </a:ext>
              </a:extLst>
            </p:cNvPr>
            <p:cNvCxnSpPr/>
            <p:nvPr/>
          </p:nvCxnSpPr>
          <p:spPr>
            <a:xfrm>
              <a:off x="3687562" y="737891"/>
              <a:ext cx="3136200" cy="0"/>
            </a:xfrm>
            <a:prstGeom prst="straightConnector1">
              <a:avLst/>
            </a:prstGeom>
            <a:noFill/>
            <a:ln w="28575" cap="flat" cmpd="sng">
              <a:solidFill>
                <a:schemeClr val="dk1"/>
              </a:solidFill>
              <a:prstDash val="solid"/>
              <a:round/>
              <a:headEnd type="none" w="med" len="med"/>
              <a:tailEnd type="none" w="med" len="med"/>
            </a:ln>
          </p:spPr>
        </p:cxnSp>
      </p:grpSp>
      <p:grpSp>
        <p:nvGrpSpPr>
          <p:cNvPr id="6" name="Group 5">
            <a:extLst>
              <a:ext uri="{FF2B5EF4-FFF2-40B4-BE49-F238E27FC236}">
                <a16:creationId xmlns:a16="http://schemas.microsoft.com/office/drawing/2014/main" id="{D9668AC6-FA37-23D0-B9F7-D13B8F726F43}"/>
              </a:ext>
            </a:extLst>
          </p:cNvPr>
          <p:cNvGrpSpPr/>
          <p:nvPr/>
        </p:nvGrpSpPr>
        <p:grpSpPr>
          <a:xfrm>
            <a:off x="841248" y="821917"/>
            <a:ext cx="7388352" cy="4190250"/>
            <a:chOff x="215612" y="1106469"/>
            <a:chExt cx="7388352" cy="4190250"/>
          </a:xfrm>
        </p:grpSpPr>
        <p:sp>
          <p:nvSpPr>
            <p:cNvPr id="7" name="Google Shape;1170;p53">
              <a:extLst>
                <a:ext uri="{FF2B5EF4-FFF2-40B4-BE49-F238E27FC236}">
                  <a16:creationId xmlns:a16="http://schemas.microsoft.com/office/drawing/2014/main" id="{232C181D-3F4F-4A35-FC33-A5974753B01C}"/>
                </a:ext>
              </a:extLst>
            </p:cNvPr>
            <p:cNvSpPr/>
            <p:nvPr/>
          </p:nvSpPr>
          <p:spPr>
            <a:xfrm>
              <a:off x="215612" y="1106469"/>
              <a:ext cx="7388352" cy="4190247"/>
            </a:xfrm>
            <a:prstGeom prst="foldedCorner">
              <a:avLst>
                <a:gd name="adj" fmla="val 13830"/>
              </a:avLst>
            </a:prstGeom>
            <a:noFill/>
            <a:ln w="38100" cap="flat" cmpd="sng">
              <a:solidFill>
                <a:srgbClr val="B42024"/>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VN" dirty="0"/>
            </a:p>
          </p:txBody>
        </p:sp>
        <p:sp>
          <p:nvSpPr>
            <p:cNvPr id="8" name="TextBox 7">
              <a:extLst>
                <a:ext uri="{FF2B5EF4-FFF2-40B4-BE49-F238E27FC236}">
                  <a16:creationId xmlns:a16="http://schemas.microsoft.com/office/drawing/2014/main" id="{303C0B1F-20CF-D4F0-4EAD-DD6F47B9F798}"/>
                </a:ext>
              </a:extLst>
            </p:cNvPr>
            <p:cNvSpPr txBox="1"/>
            <p:nvPr/>
          </p:nvSpPr>
          <p:spPr>
            <a:xfrm>
              <a:off x="361916" y="1106469"/>
              <a:ext cx="7168896" cy="4190250"/>
            </a:xfrm>
            <a:prstGeom prst="rect">
              <a:avLst/>
            </a:prstGeom>
            <a:noFill/>
          </p:spPr>
          <p:txBody>
            <a:bodyPr wrap="square">
              <a:spAutoFit/>
            </a:bodyPr>
            <a:lstStyle/>
            <a:p>
              <a:pPr algn="just">
                <a:lnSpc>
                  <a:spcPct val="150000"/>
                </a:lnSpc>
              </a:pPr>
              <a:r>
                <a:rPr lang="vi-VN" sz="2000" i="1" dirty="0">
                  <a:solidFill>
                    <a:srgbClr val="FF0000"/>
                  </a:solidFill>
                  <a:latin typeface="Arial" panose="020B0604020202020204" pitchFamily="34" charset="0"/>
                  <a:ea typeface="Arial" panose="020B0604020202020204" pitchFamily="34" charset="0"/>
                  <a:cs typeface="Arial" panose="020B0604020202020204" pitchFamily="34" charset="0"/>
                </a:rPr>
                <a:t>Đọc thông tin ở mục 4 trong SGK trang 106 và trả lời câu hỏi:</a:t>
              </a:r>
            </a:p>
            <a:p>
              <a:pPr marL="342900" indent="-342900" algn="just">
                <a:lnSpc>
                  <a:spcPct val="150000"/>
                </a:lnSpc>
                <a:buClr>
                  <a:srgbClr val="303030"/>
                </a:buClr>
                <a:buFont typeface="Wingdings" pitchFamily="2" charset="2"/>
                <a:buChar char="q"/>
              </a:pPr>
              <a:r>
                <a:rPr lang="vi-VN" sz="2000" dirty="0">
                  <a:solidFill>
                    <a:srgbClr val="303030"/>
                  </a:solidFill>
                  <a:latin typeface="Arial" panose="020B0604020202020204" pitchFamily="34" charset="0"/>
                  <a:ea typeface="Arial" panose="020B0604020202020204" pitchFamily="34" charset="0"/>
                  <a:cs typeface="Arial" panose="020B0604020202020204" pitchFamily="34" charset="0"/>
                </a:rPr>
                <a:t>Quốc gia Khởi nghiệp, Ngày hội khởi nghiệp đổi mới sáng tạo có ý nghĩa gì trong quá trình công nghiệp hóa, hiện đại hóa đất nước?</a:t>
              </a:r>
            </a:p>
            <a:p>
              <a:pPr marL="342900" indent="-342900" algn="just">
                <a:lnSpc>
                  <a:spcPct val="150000"/>
                </a:lnSpc>
                <a:buClr>
                  <a:srgbClr val="303030"/>
                </a:buClr>
                <a:buFont typeface="Wingdings" pitchFamily="2" charset="2"/>
                <a:buChar char="q"/>
              </a:pPr>
              <a:r>
                <a:rPr lang="vi-VN" sz="2000" dirty="0">
                  <a:solidFill>
                    <a:srgbClr val="303030"/>
                  </a:solidFill>
                  <a:latin typeface="Arial" panose="020B0604020202020204" pitchFamily="34" charset="0"/>
                  <a:ea typeface="Arial" panose="020B0604020202020204" pitchFamily="34" charset="0"/>
                  <a:cs typeface="Arial" panose="020B0604020202020204" pitchFamily="34" charset="0"/>
                </a:rPr>
                <a:t>O và D đã có ý tưởng gì trong việc sáng tạo để phát triển khoa học công nghệ?</a:t>
              </a:r>
            </a:p>
            <a:p>
              <a:pPr marL="342900" indent="-342900" algn="just">
                <a:lnSpc>
                  <a:spcPct val="150000"/>
                </a:lnSpc>
                <a:buClr>
                  <a:srgbClr val="303030"/>
                </a:buClr>
                <a:buFont typeface="Wingdings" pitchFamily="2" charset="2"/>
                <a:buChar char="q"/>
              </a:pPr>
              <a:r>
                <a:rPr lang="vi-VN" sz="2000" dirty="0">
                  <a:solidFill>
                    <a:srgbClr val="303030"/>
                  </a:solidFill>
                  <a:latin typeface="Arial" panose="020B0604020202020204" pitchFamily="34" charset="0"/>
                  <a:ea typeface="Arial" panose="020B0604020202020204" pitchFamily="34" charset="0"/>
                  <a:cs typeface="Arial" panose="020B0604020202020204" pitchFamily="34" charset="0"/>
                </a:rPr>
                <a:t>Theo em, nội dung của Hiến pháp về khoa học, công nghệ có ý nghĩa thế nào đối với đời sống xã hội và sự phát triển đất nước?</a:t>
              </a:r>
              <a:endParaRPr lang="en-VN" sz="2000" dirty="0">
                <a:solidFill>
                  <a:srgbClr val="303030"/>
                </a:solidFill>
                <a:latin typeface="Arial" panose="020B0604020202020204" pitchFamily="34" charset="0"/>
                <a:ea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16" name="Rounded Rectangle 15">
            <a:extLst>
              <a:ext uri="{FF2B5EF4-FFF2-40B4-BE49-F238E27FC236}">
                <a16:creationId xmlns:a16="http://schemas.microsoft.com/office/drawing/2014/main" id="{B955B260-343F-6389-8952-E3A430E358E7}"/>
              </a:ext>
            </a:extLst>
          </p:cNvPr>
          <p:cNvSpPr/>
          <p:nvPr/>
        </p:nvSpPr>
        <p:spPr>
          <a:xfrm>
            <a:off x="3796933" y="86573"/>
            <a:ext cx="1550131" cy="485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ctr"/>
          <a:lstStyle/>
          <a:p>
            <a:pPr algn="ctr">
              <a:lnSpc>
                <a:spcPct val="150000"/>
              </a:lnSpc>
            </a:pPr>
            <a:r>
              <a:rPr lang="en-VN" sz="2000" dirty="0">
                <a:solidFill>
                  <a:srgbClr val="FFFFFF"/>
                </a:solidFill>
                <a:latin typeface="Arial" panose="020B0604020202020204" pitchFamily="34" charset="0"/>
                <a:cs typeface="Arial" panose="020B0604020202020204" pitchFamily="34" charset="0"/>
              </a:rPr>
              <a:t>Kết luận</a:t>
            </a:r>
          </a:p>
        </p:txBody>
      </p:sp>
      <p:sp>
        <p:nvSpPr>
          <p:cNvPr id="17" name="TextBox 16">
            <a:extLst>
              <a:ext uri="{FF2B5EF4-FFF2-40B4-BE49-F238E27FC236}">
                <a16:creationId xmlns:a16="http://schemas.microsoft.com/office/drawing/2014/main" id="{A9CB0D1D-74B2-4326-C730-41663E493A94}"/>
              </a:ext>
            </a:extLst>
          </p:cNvPr>
          <p:cNvSpPr txBox="1"/>
          <p:nvPr/>
        </p:nvSpPr>
        <p:spPr>
          <a:xfrm>
            <a:off x="525777" y="556089"/>
            <a:ext cx="8092441" cy="4651915"/>
          </a:xfrm>
          <a:prstGeom prst="rect">
            <a:avLst/>
          </a:prstGeom>
          <a:noFill/>
        </p:spPr>
        <p:txBody>
          <a:bodyPr wrap="square">
            <a:spAutoFit/>
          </a:bodyPr>
          <a:lstStyle/>
          <a:p>
            <a:pPr algn="just">
              <a:lnSpc>
                <a:spcPct val="150000"/>
              </a:lnSpc>
            </a:pPr>
            <a:r>
              <a:rPr lang="vi-VN"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Điều 62 Hiến pháp năm 2013 quy định: </a:t>
            </a:r>
          </a:p>
          <a:p>
            <a:pPr marL="342900" indent="-342900" algn="just">
              <a:lnSpc>
                <a:spcPct val="150000"/>
              </a:lnSpc>
              <a:buFont typeface="Arial" panose="020B0604020202020204" pitchFamily="34" charset="0"/>
              <a:buChar char="•"/>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Phát triển khoa học công nghệ là quốc sách hàng đầu, giữ vai trò then chốt trong sự nghiệp phát triển kinh tế – xã hội của đất nước.</a:t>
            </a:r>
          </a:p>
          <a:p>
            <a:pPr marL="342900" indent="-342900" algn="just">
              <a:lnSpc>
                <a:spcPct val="150000"/>
              </a:lnSpc>
              <a:buFont typeface="Arial" panose="020B0604020202020204" pitchFamily="34" charset="0"/>
              <a:buChar char="•"/>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Nhà nước ưu tiên đầu tư và khuyến khích các tổ chức, cá nhân đầu tư nghiên cứu, phát triển, chuyển giao, ứng dụng có hiệu quả thành tựu khoa học và công nghệ.</a:t>
            </a:r>
          </a:p>
          <a:p>
            <a:pPr marL="342900" indent="-342900" algn="just">
              <a:lnSpc>
                <a:spcPct val="150000"/>
              </a:lnSpc>
              <a:buFont typeface="Arial" panose="020B0604020202020204" pitchFamily="34" charset="0"/>
              <a:buChar char="•"/>
            </a:pPr>
            <a:r>
              <a:rPr lang="vi-VN" sz="2000" dirty="0">
                <a:latin typeface="Arial" panose="020B0604020202020204" pitchFamily="34" charset="0"/>
                <a:ea typeface="Times New Roman" panose="02020603050405020304" pitchFamily="18" charset="0"/>
                <a:cs typeface="Arial" panose="020B0604020202020204" pitchFamily="34" charset="0"/>
              </a:rPr>
              <a:t>Nhà nước bảo đảm quyền nghiên cứu khoa học và công nghệ.</a:t>
            </a:r>
          </a:p>
          <a:p>
            <a:pPr marL="342900" indent="-342900" algn="just">
              <a:lnSpc>
                <a:spcPct val="150000"/>
              </a:lnSpc>
              <a:buFont typeface="Arial" panose="020B0604020202020204" pitchFamily="34" charset="0"/>
              <a:buChar char="•"/>
            </a:pPr>
            <a:r>
              <a:rPr lang="vi-VN" sz="2000" dirty="0">
                <a:latin typeface="Arial" panose="020B0604020202020204" pitchFamily="34" charset="0"/>
                <a:ea typeface="Times New Roman" panose="02020603050405020304" pitchFamily="18" charset="0"/>
                <a:cs typeface="Arial" panose="020B0604020202020204" pitchFamily="34" charset="0"/>
              </a:rPr>
              <a:t>Nhà nước bảo đảm quyền sở hữu trí tuệ.</a:t>
            </a:r>
          </a:p>
          <a:p>
            <a:pPr marL="342900" indent="-342900" algn="just">
              <a:lnSpc>
                <a:spcPct val="150000"/>
              </a:lnSpc>
              <a:buFont typeface="Arial" panose="020B0604020202020204" pitchFamily="34" charset="0"/>
              <a:buChar char="•"/>
            </a:pPr>
            <a:r>
              <a:rPr lang="vi-VN" sz="2000" dirty="0">
                <a:latin typeface="Arial" panose="020B0604020202020204" pitchFamily="34" charset="0"/>
                <a:ea typeface="Times New Roman" panose="02020603050405020304" pitchFamily="18" charset="0"/>
                <a:cs typeface="Arial" panose="020B0604020202020204" pitchFamily="34" charset="0"/>
              </a:rPr>
              <a:t>Nhà nước tạo điều kiện để mọi người tham gia và được thụ hưởng lợi ích từ các hoạt động khoa học công nghệ.</a:t>
            </a:r>
          </a:p>
        </p:txBody>
      </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down)">
                                      <p:cBhvr>
                                        <p:cTn id="8" dur="500"/>
                                        <p:tgtEl>
                                          <p:spTgt spid="16"/>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barn(inVertical)">
                                      <p:cBhvr>
                                        <p:cTn id="13" dur="500"/>
                                        <p:tgtEl>
                                          <p:spTgt spid="1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Effect transition="in" filter="fade">
                                      <p:cBhvr>
                                        <p:cTn id="18" dur="500"/>
                                        <p:tgtEl>
                                          <p:spTgt spid="17">
                                            <p:txEl>
                                              <p:pRg st="1" end="1"/>
                                            </p:txEl>
                                          </p:spTgt>
                                        </p:tgtEl>
                                      </p:cBhvr>
                                    </p:animEffect>
                                    <p:anim calcmode="lin" valueType="num">
                                      <p:cBhvr>
                                        <p:cTn id="19"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Effect transition="in" filter="fade">
                                      <p:cBhvr>
                                        <p:cTn id="25" dur="500"/>
                                        <p:tgtEl>
                                          <p:spTgt spid="17">
                                            <p:txEl>
                                              <p:pRg st="2" end="2"/>
                                            </p:txEl>
                                          </p:spTgt>
                                        </p:tgtEl>
                                      </p:cBhvr>
                                    </p:animEffect>
                                    <p:anim calcmode="lin" valueType="num">
                                      <p:cBhvr>
                                        <p:cTn id="26"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7">
                                            <p:txEl>
                                              <p:pRg st="3" end="3"/>
                                            </p:txEl>
                                          </p:spTgt>
                                        </p:tgtEl>
                                        <p:attrNameLst>
                                          <p:attrName>style.visibility</p:attrName>
                                        </p:attrNameLst>
                                      </p:cBhvr>
                                      <p:to>
                                        <p:strVal val="visible"/>
                                      </p:to>
                                    </p:set>
                                    <p:animEffect transition="in" filter="fade">
                                      <p:cBhvr>
                                        <p:cTn id="32" dur="500"/>
                                        <p:tgtEl>
                                          <p:spTgt spid="17">
                                            <p:txEl>
                                              <p:pRg st="3" end="3"/>
                                            </p:txEl>
                                          </p:spTgt>
                                        </p:tgtEl>
                                      </p:cBhvr>
                                    </p:animEffect>
                                    <p:anim calcmode="lin" valueType="num">
                                      <p:cBhvr>
                                        <p:cTn id="33"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500"/>
                                        <p:tgtEl>
                                          <p:spTgt spid="17">
                                            <p:txEl>
                                              <p:pRg st="4" end="4"/>
                                            </p:txEl>
                                          </p:spTgt>
                                        </p:tgtEl>
                                      </p:cBhvr>
                                    </p:animEffect>
                                    <p:anim calcmode="lin" valueType="num">
                                      <p:cBhvr>
                                        <p:cTn id="40"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7">
                                            <p:txEl>
                                              <p:pRg st="5" end="5"/>
                                            </p:txEl>
                                          </p:spTgt>
                                        </p:tgtEl>
                                        <p:attrNameLst>
                                          <p:attrName>style.visibility</p:attrName>
                                        </p:attrNameLst>
                                      </p:cBhvr>
                                      <p:to>
                                        <p:strVal val="visible"/>
                                      </p:to>
                                    </p:set>
                                    <p:animEffect transition="in" filter="fade">
                                      <p:cBhvr>
                                        <p:cTn id="46" dur="500"/>
                                        <p:tgtEl>
                                          <p:spTgt spid="17">
                                            <p:txEl>
                                              <p:pRg st="5" end="5"/>
                                            </p:txEl>
                                          </p:spTgt>
                                        </p:tgtEl>
                                      </p:cBhvr>
                                    </p:animEffect>
                                    <p:anim calcmode="lin" valueType="num">
                                      <p:cBhvr>
                                        <p:cTn id="47"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8" dur="5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8" name="Google Shape;624;p31">
            <a:extLst>
              <a:ext uri="{FF2B5EF4-FFF2-40B4-BE49-F238E27FC236}">
                <a16:creationId xmlns:a16="http://schemas.microsoft.com/office/drawing/2014/main" id="{9CD4DC92-A4A4-D6FB-1BCA-32E672A9D7EC}"/>
              </a:ext>
            </a:extLst>
          </p:cNvPr>
          <p:cNvSpPr txBox="1">
            <a:spLocks/>
          </p:cNvSpPr>
          <p:nvPr/>
        </p:nvSpPr>
        <p:spPr>
          <a:xfrm>
            <a:off x="1967425" y="996976"/>
            <a:ext cx="5209200" cy="1044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0000"/>
              <a:buFont typeface="Prompt"/>
              <a:buNone/>
              <a:defRPr sz="8000" b="1" i="0" u="none" strike="noStrike" cap="none">
                <a:solidFill>
                  <a:schemeClr val="lt2"/>
                </a:solidFill>
                <a:latin typeface="Prompt"/>
                <a:ea typeface="Prompt"/>
                <a:cs typeface="Prompt"/>
                <a:sym typeface="Prompt"/>
              </a:defRPr>
            </a:lvl1pPr>
            <a:lvl2pPr marR="0" lvl="1"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2pPr>
            <a:lvl3pPr marR="0" lvl="2"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3pPr>
            <a:lvl4pPr marR="0" lvl="3"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4pPr>
            <a:lvl5pPr marR="0" lvl="4"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5pPr>
            <a:lvl6pPr marR="0" lvl="5"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6pPr>
            <a:lvl7pPr marR="0" lvl="6"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7pPr>
            <a:lvl8pPr marR="0" lvl="7"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8pPr>
            <a:lvl9pPr marR="0" lvl="8"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9pPr>
          </a:lstStyle>
          <a:p>
            <a:r>
              <a:rPr lang="en" dirty="0">
                <a:latin typeface="Arial" panose="020B0604020202020204" pitchFamily="34" charset="0"/>
                <a:cs typeface="Arial" panose="020B0604020202020204" pitchFamily="34" charset="0"/>
              </a:rPr>
              <a:t>05</a:t>
            </a:r>
          </a:p>
        </p:txBody>
      </p:sp>
      <p:cxnSp>
        <p:nvCxnSpPr>
          <p:cNvPr id="9" name="Google Shape;626;p31">
            <a:extLst>
              <a:ext uri="{FF2B5EF4-FFF2-40B4-BE49-F238E27FC236}">
                <a16:creationId xmlns:a16="http://schemas.microsoft.com/office/drawing/2014/main" id="{EA82590C-E641-0E19-E621-F380C06BCA06}"/>
              </a:ext>
            </a:extLst>
          </p:cNvPr>
          <p:cNvCxnSpPr/>
          <p:nvPr/>
        </p:nvCxnSpPr>
        <p:spPr>
          <a:xfrm>
            <a:off x="3145063" y="2067693"/>
            <a:ext cx="2853900" cy="0"/>
          </a:xfrm>
          <a:prstGeom prst="straightConnector1">
            <a:avLst/>
          </a:prstGeom>
          <a:noFill/>
          <a:ln w="28575" cap="flat" cmpd="sng">
            <a:solidFill>
              <a:schemeClr val="dk1"/>
            </a:solidFill>
            <a:prstDash val="solid"/>
            <a:round/>
            <a:headEnd type="none" w="med" len="med"/>
            <a:tailEnd type="none" w="med" len="med"/>
          </a:ln>
        </p:spPr>
      </p:cxnSp>
      <p:sp>
        <p:nvSpPr>
          <p:cNvPr id="10" name="TextBox 10">
            <a:extLst>
              <a:ext uri="{FF2B5EF4-FFF2-40B4-BE49-F238E27FC236}">
                <a16:creationId xmlns:a16="http://schemas.microsoft.com/office/drawing/2014/main" id="{8D4D5C8C-ABE3-465F-C0B1-27EE3B850244}"/>
              </a:ext>
            </a:extLst>
          </p:cNvPr>
          <p:cNvSpPr txBox="1"/>
          <p:nvPr/>
        </p:nvSpPr>
        <p:spPr>
          <a:xfrm>
            <a:off x="1888811" y="2212684"/>
            <a:ext cx="5366378" cy="1386085"/>
          </a:xfrm>
          <a:prstGeom prst="rect">
            <a:avLst/>
          </a:prstGeom>
        </p:spPr>
        <p:txBody>
          <a:bodyPr wrap="square" lIns="0" tIns="0" rIns="0" bIns="0" rtlCol="0" anchor="t">
            <a:spAutoFit/>
          </a:bodyPr>
          <a:lstStyle/>
          <a:p>
            <a:pPr algn="ctr">
              <a:lnSpc>
                <a:spcPct val="150000"/>
              </a:lnSpc>
            </a:pPr>
            <a:r>
              <a:rPr lang="en-US" sz="3200" b="1" dirty="0" err="1">
                <a:solidFill>
                  <a:srgbClr val="B42024"/>
                </a:solidFill>
                <a:latin typeface="Arial" panose="020B0604020202020204" pitchFamily="34" charset="0"/>
                <a:cs typeface="Arial" panose="020B0604020202020204" pitchFamily="34" charset="0"/>
              </a:rPr>
              <a:t>Nội</a:t>
            </a:r>
            <a:r>
              <a:rPr lang="en-US" sz="3200" b="1" dirty="0">
                <a:solidFill>
                  <a:srgbClr val="B42024"/>
                </a:solidFill>
                <a:latin typeface="Arial" panose="020B0604020202020204" pitchFamily="34" charset="0"/>
                <a:cs typeface="Arial" panose="020B0604020202020204" pitchFamily="34" charset="0"/>
              </a:rPr>
              <a:t> dung </a:t>
            </a:r>
            <a:r>
              <a:rPr lang="en-US" sz="3200" b="1" dirty="0" err="1">
                <a:solidFill>
                  <a:srgbClr val="B42024"/>
                </a:solidFill>
                <a:latin typeface="Arial" panose="020B0604020202020204" pitchFamily="34" charset="0"/>
                <a:cs typeface="Arial" panose="020B0604020202020204" pitchFamily="34" charset="0"/>
              </a:rPr>
              <a:t>của</a:t>
            </a:r>
            <a:r>
              <a:rPr lang="en-US" sz="3200" b="1" dirty="0">
                <a:solidFill>
                  <a:srgbClr val="B42024"/>
                </a:solidFill>
                <a:latin typeface="Arial" panose="020B0604020202020204" pitchFamily="34" charset="0"/>
                <a:cs typeface="Arial" panose="020B0604020202020204" pitchFamily="34" charset="0"/>
              </a:rPr>
              <a:t> </a:t>
            </a:r>
            <a:r>
              <a:rPr lang="en-US" sz="3200" b="1" dirty="0" err="1">
                <a:solidFill>
                  <a:srgbClr val="B42024"/>
                </a:solidFill>
                <a:latin typeface="Arial" panose="020B0604020202020204" pitchFamily="34" charset="0"/>
                <a:cs typeface="Arial" panose="020B0604020202020204" pitchFamily="34" charset="0"/>
              </a:rPr>
              <a:t>Hiến</a:t>
            </a:r>
            <a:r>
              <a:rPr lang="en-US" sz="3200" b="1" dirty="0">
                <a:solidFill>
                  <a:srgbClr val="B42024"/>
                </a:solidFill>
                <a:latin typeface="Arial" panose="020B0604020202020204" pitchFamily="34" charset="0"/>
                <a:cs typeface="Arial" panose="020B0604020202020204" pitchFamily="34" charset="0"/>
              </a:rPr>
              <a:t> </a:t>
            </a:r>
            <a:r>
              <a:rPr lang="en-US" sz="3200" b="1" dirty="0" err="1">
                <a:solidFill>
                  <a:srgbClr val="B42024"/>
                </a:solidFill>
                <a:latin typeface="Arial" panose="020B0604020202020204" pitchFamily="34" charset="0"/>
                <a:cs typeface="Arial" panose="020B0604020202020204" pitchFamily="34" charset="0"/>
              </a:rPr>
              <a:t>pháp</a:t>
            </a:r>
            <a:r>
              <a:rPr lang="en-US" sz="3200" b="1" dirty="0">
                <a:solidFill>
                  <a:srgbClr val="B42024"/>
                </a:solidFill>
                <a:latin typeface="Arial" panose="020B0604020202020204" pitchFamily="34" charset="0"/>
                <a:cs typeface="Arial" panose="020B0604020202020204" pitchFamily="34" charset="0"/>
              </a:rPr>
              <a:t> </a:t>
            </a:r>
            <a:r>
              <a:rPr lang="en-US" sz="3200" b="1" dirty="0" err="1">
                <a:solidFill>
                  <a:srgbClr val="B42024"/>
                </a:solidFill>
                <a:latin typeface="Arial" panose="020B0604020202020204" pitchFamily="34" charset="0"/>
                <a:cs typeface="Arial" panose="020B0604020202020204" pitchFamily="34" charset="0"/>
              </a:rPr>
              <a:t>năm</a:t>
            </a:r>
            <a:r>
              <a:rPr lang="en-US" sz="3200" b="1" dirty="0">
                <a:solidFill>
                  <a:srgbClr val="B42024"/>
                </a:solidFill>
                <a:latin typeface="Arial" panose="020B0604020202020204" pitchFamily="34" charset="0"/>
                <a:cs typeface="Arial" panose="020B0604020202020204" pitchFamily="34" charset="0"/>
              </a:rPr>
              <a:t> 2013 </a:t>
            </a:r>
            <a:r>
              <a:rPr lang="en-US" sz="3200" b="1" dirty="0" err="1">
                <a:solidFill>
                  <a:srgbClr val="B42024"/>
                </a:solidFill>
                <a:latin typeface="Arial" panose="020B0604020202020204" pitchFamily="34" charset="0"/>
                <a:cs typeface="Arial" panose="020B0604020202020204" pitchFamily="34" charset="0"/>
              </a:rPr>
              <a:t>về</a:t>
            </a:r>
            <a:r>
              <a:rPr lang="en-US" sz="3200" b="1" dirty="0">
                <a:solidFill>
                  <a:srgbClr val="B42024"/>
                </a:solidFill>
                <a:latin typeface="Arial" panose="020B0604020202020204" pitchFamily="34" charset="0"/>
                <a:cs typeface="Arial" panose="020B0604020202020204" pitchFamily="34" charset="0"/>
              </a:rPr>
              <a:t> </a:t>
            </a:r>
            <a:r>
              <a:rPr lang="en-US" sz="3200" b="1" dirty="0" err="1">
                <a:solidFill>
                  <a:srgbClr val="B42024"/>
                </a:solidFill>
                <a:latin typeface="Arial" panose="020B0604020202020204" pitchFamily="34" charset="0"/>
                <a:cs typeface="Arial" panose="020B0604020202020204" pitchFamily="34" charset="0"/>
              </a:rPr>
              <a:t>môi</a:t>
            </a:r>
            <a:r>
              <a:rPr lang="en-US" sz="3200" b="1" dirty="0">
                <a:solidFill>
                  <a:srgbClr val="B42024"/>
                </a:solidFill>
                <a:latin typeface="Arial" panose="020B0604020202020204" pitchFamily="34" charset="0"/>
                <a:cs typeface="Arial" panose="020B0604020202020204" pitchFamily="34" charset="0"/>
              </a:rPr>
              <a:t> </a:t>
            </a:r>
            <a:r>
              <a:rPr lang="en-US" sz="3200" b="1" dirty="0" err="1">
                <a:solidFill>
                  <a:srgbClr val="B42024"/>
                </a:solidFill>
                <a:latin typeface="Arial" panose="020B0604020202020204" pitchFamily="34" charset="0"/>
                <a:cs typeface="Arial" panose="020B0604020202020204" pitchFamily="34" charset="0"/>
              </a:rPr>
              <a:t>trường</a:t>
            </a:r>
            <a:endParaRPr lang="en-US" sz="3200" b="1" dirty="0">
              <a:solidFill>
                <a:srgbClr val="B420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3412335"/>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grpSp>
        <p:nvGrpSpPr>
          <p:cNvPr id="5" name="Group 4">
            <a:extLst>
              <a:ext uri="{FF2B5EF4-FFF2-40B4-BE49-F238E27FC236}">
                <a16:creationId xmlns:a16="http://schemas.microsoft.com/office/drawing/2014/main" id="{3CF77247-442F-F18A-57D0-ADA6A674C23E}"/>
              </a:ext>
            </a:extLst>
          </p:cNvPr>
          <p:cNvGrpSpPr/>
          <p:nvPr/>
        </p:nvGrpSpPr>
        <p:grpSpPr>
          <a:xfrm>
            <a:off x="2859451" y="11430"/>
            <a:ext cx="3455802" cy="567538"/>
            <a:chOff x="3527761" y="170353"/>
            <a:chExt cx="3455802" cy="567538"/>
          </a:xfrm>
        </p:grpSpPr>
        <p:sp>
          <p:nvSpPr>
            <p:cNvPr id="9" name="TextBox 8">
              <a:extLst>
                <a:ext uri="{FF2B5EF4-FFF2-40B4-BE49-F238E27FC236}">
                  <a16:creationId xmlns:a16="http://schemas.microsoft.com/office/drawing/2014/main" id="{263DA6B7-4985-97E3-21FB-553A7FCB5FCC}"/>
                </a:ext>
              </a:extLst>
            </p:cNvPr>
            <p:cNvSpPr txBox="1"/>
            <p:nvPr/>
          </p:nvSpPr>
          <p:spPr>
            <a:xfrm>
              <a:off x="3527761" y="170353"/>
              <a:ext cx="3455802" cy="485518"/>
            </a:xfrm>
            <a:prstGeom prst="rect">
              <a:avLst/>
            </a:prstGeom>
          </p:spPr>
          <p:txBody>
            <a:bodyPr wrap="square" lIns="0" tIns="0" rIns="0" bIns="0" rtlCol="0" anchor="t">
              <a:spAutoFit/>
            </a:bodyPr>
            <a:lstStyle/>
            <a:p>
              <a:pPr algn="ctr">
                <a:lnSpc>
                  <a:spcPct val="150000"/>
                </a:lnSpc>
              </a:pPr>
              <a:r>
                <a:rPr lang="en-US" sz="2400" b="1" dirty="0">
                  <a:solidFill>
                    <a:srgbClr val="B42024"/>
                  </a:solidFill>
                  <a:latin typeface="Arial" panose="020B0604020202020204" pitchFamily="34" charset="0"/>
                  <a:cs typeface="Arial" panose="020B0604020202020204" pitchFamily="34" charset="0"/>
                </a:rPr>
                <a:t>NHIỆM VỤ</a:t>
              </a:r>
            </a:p>
          </p:txBody>
        </p:sp>
        <p:cxnSp>
          <p:nvCxnSpPr>
            <p:cNvPr id="10" name="Google Shape;558;p28">
              <a:extLst>
                <a:ext uri="{FF2B5EF4-FFF2-40B4-BE49-F238E27FC236}">
                  <a16:creationId xmlns:a16="http://schemas.microsoft.com/office/drawing/2014/main" id="{48E05AF6-4D3B-0919-1363-9AF6C31CAB15}"/>
                </a:ext>
              </a:extLst>
            </p:cNvPr>
            <p:cNvCxnSpPr/>
            <p:nvPr/>
          </p:nvCxnSpPr>
          <p:spPr>
            <a:xfrm>
              <a:off x="3687562" y="737891"/>
              <a:ext cx="3136200" cy="0"/>
            </a:xfrm>
            <a:prstGeom prst="straightConnector1">
              <a:avLst/>
            </a:prstGeom>
            <a:noFill/>
            <a:ln w="28575" cap="flat" cmpd="sng">
              <a:solidFill>
                <a:schemeClr val="dk1"/>
              </a:solidFill>
              <a:prstDash val="solid"/>
              <a:round/>
              <a:headEnd type="none" w="med" len="med"/>
              <a:tailEnd type="none" w="med" len="med"/>
            </a:ln>
          </p:spPr>
        </p:cxnSp>
      </p:grpSp>
      <p:grpSp>
        <p:nvGrpSpPr>
          <p:cNvPr id="6" name="Group 5">
            <a:extLst>
              <a:ext uri="{FF2B5EF4-FFF2-40B4-BE49-F238E27FC236}">
                <a16:creationId xmlns:a16="http://schemas.microsoft.com/office/drawing/2014/main" id="{C4A04788-F4CE-A028-F0C3-EEFAF01782A3}"/>
              </a:ext>
            </a:extLst>
          </p:cNvPr>
          <p:cNvGrpSpPr/>
          <p:nvPr/>
        </p:nvGrpSpPr>
        <p:grpSpPr>
          <a:xfrm>
            <a:off x="1325880" y="712464"/>
            <a:ext cx="6455664" cy="4272268"/>
            <a:chOff x="700244" y="997016"/>
            <a:chExt cx="6455664" cy="4272268"/>
          </a:xfrm>
        </p:grpSpPr>
        <p:sp>
          <p:nvSpPr>
            <p:cNvPr id="7" name="Google Shape;1170;p53">
              <a:extLst>
                <a:ext uri="{FF2B5EF4-FFF2-40B4-BE49-F238E27FC236}">
                  <a16:creationId xmlns:a16="http://schemas.microsoft.com/office/drawing/2014/main" id="{DB9CEA5F-8870-1509-981B-6BCF23CBAD92}"/>
                </a:ext>
              </a:extLst>
            </p:cNvPr>
            <p:cNvSpPr/>
            <p:nvPr/>
          </p:nvSpPr>
          <p:spPr>
            <a:xfrm>
              <a:off x="700244" y="1079037"/>
              <a:ext cx="6455664" cy="4190247"/>
            </a:xfrm>
            <a:prstGeom prst="foldedCorner">
              <a:avLst>
                <a:gd name="adj" fmla="val 13830"/>
              </a:avLst>
            </a:prstGeom>
            <a:noFill/>
            <a:ln w="38100" cap="flat" cmpd="sng">
              <a:solidFill>
                <a:srgbClr val="B42024"/>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VN" dirty="0"/>
            </a:p>
          </p:txBody>
        </p:sp>
        <p:sp>
          <p:nvSpPr>
            <p:cNvPr id="8" name="TextBox 7">
              <a:extLst>
                <a:ext uri="{FF2B5EF4-FFF2-40B4-BE49-F238E27FC236}">
                  <a16:creationId xmlns:a16="http://schemas.microsoft.com/office/drawing/2014/main" id="{63A2D8A6-AFFD-F50C-8BA1-12384FF8E2CD}"/>
                </a:ext>
              </a:extLst>
            </p:cNvPr>
            <p:cNvSpPr txBox="1"/>
            <p:nvPr/>
          </p:nvSpPr>
          <p:spPr>
            <a:xfrm>
              <a:off x="867122" y="997016"/>
              <a:ext cx="6158484" cy="4190250"/>
            </a:xfrm>
            <a:prstGeom prst="rect">
              <a:avLst/>
            </a:prstGeom>
            <a:noFill/>
          </p:spPr>
          <p:txBody>
            <a:bodyPr wrap="square">
              <a:spAutoFit/>
            </a:bodyPr>
            <a:lstStyle/>
            <a:p>
              <a:pPr algn="just">
                <a:lnSpc>
                  <a:spcPct val="150000"/>
                </a:lnSpc>
              </a:pPr>
              <a:r>
                <a:rPr lang="vi-VN" sz="2000" i="1" dirty="0">
                  <a:solidFill>
                    <a:srgbClr val="FF0000"/>
                  </a:solidFill>
                  <a:latin typeface="Arial" panose="020B0604020202020204" pitchFamily="34" charset="0"/>
                  <a:ea typeface="Arial" panose="020B0604020202020204" pitchFamily="34" charset="0"/>
                  <a:cs typeface="Arial" panose="020B0604020202020204" pitchFamily="34" charset="0"/>
                </a:rPr>
                <a:t>Đọc thông tin ở mục 5 trong SGK trang 106, 107 và trả lời câu hỏi:</a:t>
              </a:r>
            </a:p>
            <a:p>
              <a:pPr marL="342900" indent="-342900" algn="just">
                <a:lnSpc>
                  <a:spcPct val="150000"/>
                </a:lnSpc>
                <a:buClr>
                  <a:srgbClr val="303030"/>
                </a:buClr>
                <a:buFont typeface="Wingdings" pitchFamily="2" charset="2"/>
                <a:buChar char="q"/>
              </a:pPr>
              <a:r>
                <a:rPr lang="vi-VN" sz="2000" dirty="0">
                  <a:solidFill>
                    <a:srgbClr val="303030"/>
                  </a:solidFill>
                  <a:latin typeface="Arial" panose="020B0604020202020204" pitchFamily="34" charset="0"/>
                  <a:ea typeface="Arial" panose="020B0604020202020204" pitchFamily="34" charset="0"/>
                  <a:cs typeface="Arial" panose="020B0604020202020204" pitchFamily="34" charset="0"/>
                </a:rPr>
                <a:t>Theo em, tại sao Hiến pháp có nội dung về môi trường?</a:t>
              </a:r>
            </a:p>
            <a:p>
              <a:pPr marL="342900" indent="-342900" algn="just">
                <a:lnSpc>
                  <a:spcPct val="150000"/>
                </a:lnSpc>
                <a:buClr>
                  <a:srgbClr val="303030"/>
                </a:buClr>
                <a:buFont typeface="Wingdings" pitchFamily="2" charset="2"/>
                <a:buChar char="q"/>
              </a:pPr>
              <a:r>
                <a:rPr lang="vi-VN" sz="2000" dirty="0">
                  <a:solidFill>
                    <a:srgbClr val="303030"/>
                  </a:solidFill>
                  <a:latin typeface="Arial" panose="020B0604020202020204" pitchFamily="34" charset="0"/>
                  <a:ea typeface="Arial" panose="020B0604020202020204" pitchFamily="34" charset="0"/>
                  <a:cs typeface="Arial" panose="020B0604020202020204" pitchFamily="34" charset="0"/>
                </a:rPr>
                <a:t>Hãy nêu ví dụ về việc thực hiện tốt quy định của Hiến pháp năm 2013 về môi trường.</a:t>
              </a:r>
            </a:p>
            <a:p>
              <a:pPr marL="342900" indent="-342900" algn="just">
                <a:lnSpc>
                  <a:spcPct val="150000"/>
                </a:lnSpc>
                <a:buClr>
                  <a:srgbClr val="303030"/>
                </a:buClr>
                <a:buFont typeface="Wingdings" pitchFamily="2" charset="2"/>
                <a:buChar char="q"/>
              </a:pPr>
              <a:r>
                <a:rPr lang="vi-VN" sz="2000" dirty="0">
                  <a:solidFill>
                    <a:srgbClr val="303030"/>
                  </a:solidFill>
                  <a:latin typeface="Arial" panose="020B0604020202020204" pitchFamily="34" charset="0"/>
                  <a:ea typeface="Arial" panose="020B0604020202020204" pitchFamily="34" charset="0"/>
                  <a:cs typeface="Arial" panose="020B0604020202020204" pitchFamily="34" charset="0"/>
                </a:rPr>
                <a:t>Theo em, nội dung của Hiến pháp về môi trường có ý nghĩa như thế nào đối với đời sống xã hội và sự phát triển của đất nước?</a:t>
              </a:r>
              <a:endParaRPr lang="en-VN" sz="2000" dirty="0">
                <a:solidFill>
                  <a:srgbClr val="303030"/>
                </a:solidFill>
                <a:latin typeface="Arial" panose="020B0604020202020204" pitchFamily="34" charset="0"/>
                <a:ea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28" name="Rounded Rectangle 27">
            <a:extLst>
              <a:ext uri="{FF2B5EF4-FFF2-40B4-BE49-F238E27FC236}">
                <a16:creationId xmlns:a16="http://schemas.microsoft.com/office/drawing/2014/main" id="{64D79556-2067-57B9-1B4B-2F733EE49AD7}"/>
              </a:ext>
            </a:extLst>
          </p:cNvPr>
          <p:cNvSpPr/>
          <p:nvPr/>
        </p:nvSpPr>
        <p:spPr>
          <a:xfrm>
            <a:off x="3796934" y="461477"/>
            <a:ext cx="1550131" cy="485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ctr"/>
          <a:lstStyle/>
          <a:p>
            <a:pPr algn="ctr">
              <a:lnSpc>
                <a:spcPct val="150000"/>
              </a:lnSpc>
            </a:pPr>
            <a:r>
              <a:rPr lang="en-VN" sz="2000" dirty="0">
                <a:solidFill>
                  <a:srgbClr val="FFFFFF"/>
                </a:solidFill>
                <a:latin typeface="Arial" panose="020B0604020202020204" pitchFamily="34" charset="0"/>
                <a:cs typeface="Arial" panose="020B0604020202020204" pitchFamily="34" charset="0"/>
              </a:rPr>
              <a:t>Trả lời</a:t>
            </a:r>
          </a:p>
        </p:txBody>
      </p:sp>
      <p:sp>
        <p:nvSpPr>
          <p:cNvPr id="30" name="TextBox 29">
            <a:extLst>
              <a:ext uri="{FF2B5EF4-FFF2-40B4-BE49-F238E27FC236}">
                <a16:creationId xmlns:a16="http://schemas.microsoft.com/office/drawing/2014/main" id="{9DC1F16B-9A66-C30A-DB76-838CBCFA7FBE}"/>
              </a:ext>
            </a:extLst>
          </p:cNvPr>
          <p:cNvSpPr txBox="1"/>
          <p:nvPr/>
        </p:nvSpPr>
        <p:spPr>
          <a:xfrm>
            <a:off x="244602" y="1181315"/>
            <a:ext cx="5710430" cy="3728585"/>
          </a:xfrm>
          <a:prstGeom prst="rect">
            <a:avLst/>
          </a:prstGeom>
          <a:noFill/>
        </p:spPr>
        <p:txBody>
          <a:bodyPr wrap="square">
            <a:spAutoFit/>
          </a:bodyPr>
          <a:lstStyle/>
          <a:p>
            <a:pPr indent="7938" algn="just">
              <a:lnSpc>
                <a:spcPct val="150000"/>
              </a:lnSpc>
            </a:pPr>
            <a:r>
              <a:rPr lang="vi-VN" sz="20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1</a:t>
            </a:r>
            <a:r>
              <a:rPr lang="vi-VN" sz="2000" dirty="0">
                <a:solidFill>
                  <a:srgbClr val="303030"/>
                </a:solidFill>
                <a:latin typeface="Arial" panose="020B0604020202020204" pitchFamily="34" charset="0"/>
                <a:ea typeface="Times New Roman" panose="02020603050405020304" pitchFamily="18" charset="0"/>
                <a:cs typeface="Arial" panose="020B0604020202020204" pitchFamily="34" charset="0"/>
              </a:rPr>
              <a:t>. </a:t>
            </a:r>
            <a:r>
              <a:rPr lang="vi-VN" sz="20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Hiến pháp năm 2013 có nội dung về môi trường vì:</a:t>
            </a:r>
          </a:p>
          <a:p>
            <a:pPr marL="342900" indent="-342900" algn="just">
              <a:lnSpc>
                <a:spcPct val="150000"/>
              </a:lnSpc>
              <a:buFont typeface="Arial" panose="020B0604020202020204" pitchFamily="34" charset="0"/>
              <a:buChar char="•"/>
            </a:pPr>
            <a:r>
              <a:rPr lang="vi-VN" sz="2000" dirty="0">
                <a:solidFill>
                  <a:srgbClr val="303030"/>
                </a:solidFill>
                <a:latin typeface="Arial" panose="020B0604020202020204" pitchFamily="34" charset="0"/>
                <a:ea typeface="Times New Roman" panose="02020603050405020304" pitchFamily="18" charset="0"/>
                <a:cs typeface="Arial" panose="020B0604020202020204" pitchFamily="34" charset="0"/>
              </a:rPr>
              <a:t>M</a:t>
            </a:r>
            <a:r>
              <a:rPr lang="vi-VN" sz="20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ôi trường là yếu tố đóng vai trò quyết định đối với sự sinh tồn của con người. </a:t>
            </a:r>
          </a:p>
          <a:p>
            <a:pPr marL="342900" indent="-342900" algn="just">
              <a:lnSpc>
                <a:spcPct val="150000"/>
              </a:lnSpc>
              <a:buFont typeface="Arial" panose="020B0604020202020204" pitchFamily="34" charset="0"/>
              <a:buChar char="•"/>
            </a:pPr>
            <a:r>
              <a:rPr lang="vi-VN" sz="20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Bảo vệ môi trường là bảo vệ sự sống của con người, bảo vệ điều kiện tổn tại của nhân loại.</a:t>
            </a:r>
          </a:p>
          <a:p>
            <a:pPr marL="342900" indent="-342900" algn="just">
              <a:lnSpc>
                <a:spcPct val="150000"/>
              </a:lnSpc>
              <a:buFont typeface="Arial" panose="020B0604020202020204" pitchFamily="34" charset="0"/>
              <a:buChar char="•"/>
            </a:pPr>
            <a:r>
              <a:rPr lang="vi-VN" sz="2000" dirty="0">
                <a:solidFill>
                  <a:srgbClr val="303030"/>
                </a:solidFill>
                <a:latin typeface="Arial" panose="020B0604020202020204" pitchFamily="34" charset="0"/>
                <a:ea typeface="Times New Roman" panose="02020603050405020304" pitchFamily="18" charset="0"/>
                <a:cs typeface="Arial" panose="020B0604020202020204" pitchFamily="34" charset="0"/>
              </a:rPr>
              <a:t>B</a:t>
            </a:r>
            <a:r>
              <a:rPr lang="vi-VN" sz="20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ảo vệ môi trường cũng tạo điều kiện để phát triển đất nước một cách bền vững.</a:t>
            </a:r>
            <a:endParaRPr lang="en-VN" sz="1600" dirty="0">
              <a:solidFill>
                <a:srgbClr val="30303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2" name="Picture 31" descr="A person and person standing in front of a world map&#10;&#10;Description automatically generated with low confidence">
            <a:extLst>
              <a:ext uri="{FF2B5EF4-FFF2-40B4-BE49-F238E27FC236}">
                <a16:creationId xmlns:a16="http://schemas.microsoft.com/office/drawing/2014/main" id="{F7F093A1-56C9-EA02-25CF-75141CB5F955}"/>
              </a:ext>
            </a:extLst>
          </p:cNvPr>
          <p:cNvPicPr>
            <a:picLocks noChangeAspect="1"/>
          </p:cNvPicPr>
          <p:nvPr/>
        </p:nvPicPr>
        <p:blipFill>
          <a:blip r:embed="rId3"/>
          <a:stretch>
            <a:fillRect/>
          </a:stretch>
        </p:blipFill>
        <p:spPr>
          <a:xfrm>
            <a:off x="5795010" y="1181315"/>
            <a:ext cx="3104388" cy="3104388"/>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p:tgtEl>
                                          <p:spTgt spid="28"/>
                                        </p:tgtEl>
                                        <p:attrNameLst>
                                          <p:attrName>ppt_y</p:attrName>
                                        </p:attrNameLst>
                                      </p:cBhvr>
                                      <p:tavLst>
                                        <p:tav tm="0">
                                          <p:val>
                                            <p:strVal val="#ppt_y-#ppt_h*1.125000"/>
                                          </p:val>
                                        </p:tav>
                                        <p:tav tm="100000">
                                          <p:val>
                                            <p:strVal val="#ppt_y"/>
                                          </p:val>
                                        </p:tav>
                                      </p:tavLst>
                                    </p:anim>
                                    <p:animEffect transition="in" filter="wipe(down)">
                                      <p:cBhvr>
                                        <p:cTn id="8" dur="500"/>
                                        <p:tgtEl>
                                          <p:spTgt spid="28"/>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0">
                                            <p:txEl>
                                              <p:pRg st="0" end="0"/>
                                            </p:txEl>
                                          </p:spTgt>
                                        </p:tgtEl>
                                        <p:attrNameLst>
                                          <p:attrName>style.visibility</p:attrName>
                                        </p:attrNameLst>
                                      </p:cBhvr>
                                      <p:to>
                                        <p:strVal val="visible"/>
                                      </p:to>
                                    </p:set>
                                    <p:animEffect transition="in" filter="barn(inVertical)">
                                      <p:cBhvr>
                                        <p:cTn id="13" dur="500"/>
                                        <p:tgtEl>
                                          <p:spTgt spid="3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0">
                                            <p:txEl>
                                              <p:pRg st="1" end="1"/>
                                            </p:txEl>
                                          </p:spTgt>
                                        </p:tgtEl>
                                        <p:attrNameLst>
                                          <p:attrName>style.visibility</p:attrName>
                                        </p:attrNameLst>
                                      </p:cBhvr>
                                      <p:to>
                                        <p:strVal val="visible"/>
                                      </p:to>
                                    </p:set>
                                    <p:animEffect transition="in" filter="dissolve">
                                      <p:cBhvr>
                                        <p:cTn id="18" dur="500"/>
                                        <p:tgtEl>
                                          <p:spTgt spid="3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0">
                                            <p:txEl>
                                              <p:pRg st="2" end="2"/>
                                            </p:txEl>
                                          </p:spTgt>
                                        </p:tgtEl>
                                        <p:attrNameLst>
                                          <p:attrName>style.visibility</p:attrName>
                                        </p:attrNameLst>
                                      </p:cBhvr>
                                      <p:to>
                                        <p:strVal val="visible"/>
                                      </p:to>
                                    </p:set>
                                    <p:animEffect transition="in" filter="dissolve">
                                      <p:cBhvr>
                                        <p:cTn id="23" dur="500"/>
                                        <p:tgtEl>
                                          <p:spTgt spid="3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0">
                                            <p:txEl>
                                              <p:pRg st="3" end="3"/>
                                            </p:txEl>
                                          </p:spTgt>
                                        </p:tgtEl>
                                        <p:attrNameLst>
                                          <p:attrName>style.visibility</p:attrName>
                                        </p:attrNameLst>
                                      </p:cBhvr>
                                      <p:to>
                                        <p:strVal val="visible"/>
                                      </p:to>
                                    </p:set>
                                    <p:animEffect transition="in" filter="dissolve">
                                      <p:cBhvr>
                                        <p:cTn id="28" dur="500"/>
                                        <p:tgtEl>
                                          <p:spTgt spid="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4" name="Rounded Rectangle 3">
            <a:extLst>
              <a:ext uri="{FF2B5EF4-FFF2-40B4-BE49-F238E27FC236}">
                <a16:creationId xmlns:a16="http://schemas.microsoft.com/office/drawing/2014/main" id="{B7135856-F670-D942-1121-CC3F62CC6E17}"/>
              </a:ext>
            </a:extLst>
          </p:cNvPr>
          <p:cNvSpPr/>
          <p:nvPr/>
        </p:nvSpPr>
        <p:spPr>
          <a:xfrm>
            <a:off x="3796934" y="461477"/>
            <a:ext cx="1550131" cy="485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ctr"/>
          <a:lstStyle/>
          <a:p>
            <a:pPr algn="ctr">
              <a:lnSpc>
                <a:spcPct val="150000"/>
              </a:lnSpc>
            </a:pPr>
            <a:r>
              <a:rPr lang="en-VN" sz="2000" dirty="0">
                <a:solidFill>
                  <a:srgbClr val="FFFFFF"/>
                </a:solidFill>
                <a:latin typeface="Arial" panose="020B0604020202020204" pitchFamily="34" charset="0"/>
                <a:cs typeface="Arial" panose="020B0604020202020204" pitchFamily="34" charset="0"/>
              </a:rPr>
              <a:t>Trả lời</a:t>
            </a:r>
          </a:p>
        </p:txBody>
      </p:sp>
      <p:sp>
        <p:nvSpPr>
          <p:cNvPr id="5" name="TextBox 4">
            <a:extLst>
              <a:ext uri="{FF2B5EF4-FFF2-40B4-BE49-F238E27FC236}">
                <a16:creationId xmlns:a16="http://schemas.microsoft.com/office/drawing/2014/main" id="{8239F8AE-C35D-B698-B035-6EC9582BAFD0}"/>
              </a:ext>
            </a:extLst>
          </p:cNvPr>
          <p:cNvSpPr txBox="1"/>
          <p:nvPr/>
        </p:nvSpPr>
        <p:spPr>
          <a:xfrm>
            <a:off x="152732" y="1356603"/>
            <a:ext cx="8838533" cy="404663"/>
          </a:xfrm>
          <a:prstGeom prst="rect">
            <a:avLst/>
          </a:prstGeom>
        </p:spPr>
        <p:txBody>
          <a:bodyPr wrap="square" lIns="0" tIns="0" rIns="0" bIns="0" rtlCol="0" anchor="t">
            <a:spAutoFit/>
          </a:bodyPr>
          <a:lstStyle/>
          <a:p>
            <a:pPr algn="ctr">
              <a:lnSpc>
                <a:spcPct val="150000"/>
              </a:lnSpc>
            </a:pPr>
            <a:r>
              <a:rPr lang="vi-VN" sz="2000" dirty="0"/>
              <a:t>2. Ví dụ về việc thực hiện tốt quy định của Hiến pháp năm 2013 về môi trường</a:t>
            </a:r>
            <a:endParaRPr lang="en-US" sz="2000" b="1" dirty="0">
              <a:solidFill>
                <a:srgbClr val="2E303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4DF829E-D44E-A30D-2B50-CD7F6FCCCE64}"/>
              </a:ext>
            </a:extLst>
          </p:cNvPr>
          <p:cNvSpPr txBox="1"/>
          <p:nvPr/>
        </p:nvSpPr>
        <p:spPr>
          <a:xfrm>
            <a:off x="539182" y="2090615"/>
            <a:ext cx="2816666" cy="958596"/>
          </a:xfrm>
          <a:prstGeom prst="rect">
            <a:avLst/>
          </a:prstGeom>
          <a:noFill/>
          <a:ln w="19050">
            <a:solidFill>
              <a:srgbClr val="B42024"/>
            </a:solidFill>
          </a:ln>
        </p:spPr>
        <p:txBody>
          <a:bodyPr wrap="square">
            <a:spAutoFit/>
          </a:bodyPr>
          <a:lstStyle/>
          <a:p>
            <a:pPr algn="just">
              <a:lnSpc>
                <a:spcPct val="150000"/>
              </a:lnSpc>
            </a:pPr>
            <a:r>
              <a:rPr lang="en-VN" sz="2000" dirty="0">
                <a:effectLst/>
                <a:latin typeface="Arial" panose="020B0604020202020204" pitchFamily="34" charset="0"/>
                <a:ea typeface="Calibri" panose="020F0502020204030204" pitchFamily="34" charset="0"/>
                <a:cs typeface="Arial" panose="020B0604020202020204" pitchFamily="34" charset="0"/>
              </a:rPr>
              <a:t>Tham gia dọn dẹp vệ sinh môi trường biển</a:t>
            </a:r>
          </a:p>
        </p:txBody>
      </p:sp>
      <p:sp>
        <p:nvSpPr>
          <p:cNvPr id="7" name="TextBox 6">
            <a:extLst>
              <a:ext uri="{FF2B5EF4-FFF2-40B4-BE49-F238E27FC236}">
                <a16:creationId xmlns:a16="http://schemas.microsoft.com/office/drawing/2014/main" id="{F52292B4-ED3A-C799-5826-C0411A596164}"/>
              </a:ext>
            </a:extLst>
          </p:cNvPr>
          <p:cNvSpPr txBox="1"/>
          <p:nvPr/>
        </p:nvSpPr>
        <p:spPr>
          <a:xfrm>
            <a:off x="1380743" y="3332395"/>
            <a:ext cx="3191255" cy="958596"/>
          </a:xfrm>
          <a:prstGeom prst="rect">
            <a:avLst/>
          </a:prstGeom>
          <a:noFill/>
          <a:ln w="19050">
            <a:solidFill>
              <a:srgbClr val="B42024"/>
            </a:solidFill>
          </a:ln>
        </p:spPr>
        <p:txBody>
          <a:bodyPr wrap="square">
            <a:spAutoFit/>
          </a:bodyPr>
          <a:lstStyle/>
          <a:p>
            <a:pPr algn="just">
              <a:lnSpc>
                <a:spcPct val="150000"/>
              </a:lnSpc>
            </a:pPr>
            <a:r>
              <a:rPr lang="en-VN" sz="2000" dirty="0">
                <a:effectLst/>
                <a:latin typeface="Arial" panose="020B0604020202020204" pitchFamily="34" charset="0"/>
                <a:ea typeface="Calibri" panose="020F0502020204030204" pitchFamily="34" charset="0"/>
                <a:cs typeface="Arial" panose="020B0604020202020204" pitchFamily="34" charset="0"/>
              </a:rPr>
              <a:t>Trồng nhiều cây xanh, phủ xanh đất trống đồi trọc</a:t>
            </a:r>
          </a:p>
        </p:txBody>
      </p:sp>
      <p:sp>
        <p:nvSpPr>
          <p:cNvPr id="8" name="TextBox 7">
            <a:extLst>
              <a:ext uri="{FF2B5EF4-FFF2-40B4-BE49-F238E27FC236}">
                <a16:creationId xmlns:a16="http://schemas.microsoft.com/office/drawing/2014/main" id="{A49EA8FF-EAC2-E139-8B60-55E624F39EE2}"/>
              </a:ext>
            </a:extLst>
          </p:cNvPr>
          <p:cNvSpPr txBox="1"/>
          <p:nvPr/>
        </p:nvSpPr>
        <p:spPr>
          <a:xfrm>
            <a:off x="3888374" y="2090615"/>
            <a:ext cx="3609706" cy="958596"/>
          </a:xfrm>
          <a:prstGeom prst="rect">
            <a:avLst/>
          </a:prstGeom>
          <a:noFill/>
          <a:ln w="19050">
            <a:solidFill>
              <a:srgbClr val="B42024"/>
            </a:solidFill>
          </a:ln>
        </p:spPr>
        <p:txBody>
          <a:bodyPr wrap="square">
            <a:spAutoFit/>
          </a:bodyPr>
          <a:lstStyle/>
          <a:p>
            <a:pPr algn="just">
              <a:lnSpc>
                <a:spcPct val="150000"/>
              </a:lnSpc>
            </a:pPr>
            <a:r>
              <a:rPr lang="en-VN" sz="2000" dirty="0">
                <a:effectLst/>
                <a:latin typeface="Arial" panose="020B0604020202020204" pitchFamily="34" charset="0"/>
                <a:ea typeface="Calibri" panose="020F0502020204030204" pitchFamily="34" charset="0"/>
                <a:cs typeface="Arial" panose="020B0604020202020204" pitchFamily="34" charset="0"/>
              </a:rPr>
              <a:t>Các nhà máy đầu tư hệ thống xử lí nước thải tiên tiến</a:t>
            </a:r>
          </a:p>
        </p:txBody>
      </p:sp>
      <p:sp>
        <p:nvSpPr>
          <p:cNvPr id="9" name="TextBox 8">
            <a:extLst>
              <a:ext uri="{FF2B5EF4-FFF2-40B4-BE49-F238E27FC236}">
                <a16:creationId xmlns:a16="http://schemas.microsoft.com/office/drawing/2014/main" id="{E4B4AFFC-A608-1D06-86C6-DAC24A73690E}"/>
              </a:ext>
            </a:extLst>
          </p:cNvPr>
          <p:cNvSpPr txBox="1"/>
          <p:nvPr/>
        </p:nvSpPr>
        <p:spPr>
          <a:xfrm>
            <a:off x="5029201" y="3332395"/>
            <a:ext cx="3291840" cy="958596"/>
          </a:xfrm>
          <a:prstGeom prst="rect">
            <a:avLst/>
          </a:prstGeom>
          <a:noFill/>
          <a:ln w="19050">
            <a:solidFill>
              <a:srgbClr val="B42024"/>
            </a:solidFill>
          </a:ln>
        </p:spPr>
        <p:txBody>
          <a:bodyPr wrap="square">
            <a:spAutoFit/>
          </a:bodyPr>
          <a:lstStyle/>
          <a:p>
            <a:pPr algn="just">
              <a:lnSpc>
                <a:spcPct val="150000"/>
              </a:lnSpc>
            </a:pPr>
            <a:r>
              <a:rPr lang="en-VN" sz="2000" dirty="0">
                <a:effectLst/>
                <a:latin typeface="Arial" panose="020B0604020202020204" pitchFamily="34" charset="0"/>
                <a:ea typeface="Calibri" panose="020F0502020204030204" pitchFamily="34" charset="0"/>
                <a:cs typeface="Arial" panose="020B0604020202020204" pitchFamily="34" charset="0"/>
              </a:rPr>
              <a:t>Tham gia bảo vệ, bảo tồn các loài động vật hoang dã</a:t>
            </a:r>
          </a:p>
        </p:txBody>
      </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sp>
        <p:nvSpPr>
          <p:cNvPr id="4" name="Rounded Rectangle 3">
            <a:extLst>
              <a:ext uri="{FF2B5EF4-FFF2-40B4-BE49-F238E27FC236}">
                <a16:creationId xmlns:a16="http://schemas.microsoft.com/office/drawing/2014/main" id="{111F74C0-6D61-56A5-4DF8-BB1DF78C6BE9}"/>
              </a:ext>
            </a:extLst>
          </p:cNvPr>
          <p:cNvSpPr/>
          <p:nvPr/>
        </p:nvSpPr>
        <p:spPr>
          <a:xfrm>
            <a:off x="3796934" y="223733"/>
            <a:ext cx="1550131" cy="485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ctr"/>
          <a:lstStyle/>
          <a:p>
            <a:pPr algn="ctr">
              <a:lnSpc>
                <a:spcPct val="150000"/>
              </a:lnSpc>
            </a:pPr>
            <a:r>
              <a:rPr lang="en-VN" sz="2000" dirty="0">
                <a:solidFill>
                  <a:srgbClr val="FFFFFF"/>
                </a:solidFill>
                <a:latin typeface="Arial" panose="020B0604020202020204" pitchFamily="34" charset="0"/>
                <a:cs typeface="Arial" panose="020B0604020202020204" pitchFamily="34" charset="0"/>
              </a:rPr>
              <a:t>Trả lời</a:t>
            </a:r>
          </a:p>
        </p:txBody>
      </p:sp>
      <p:sp>
        <p:nvSpPr>
          <p:cNvPr id="5" name="TextBox 4">
            <a:extLst>
              <a:ext uri="{FF2B5EF4-FFF2-40B4-BE49-F238E27FC236}">
                <a16:creationId xmlns:a16="http://schemas.microsoft.com/office/drawing/2014/main" id="{61633AAA-FD25-432E-DE09-30BAC8C1A9F6}"/>
              </a:ext>
            </a:extLst>
          </p:cNvPr>
          <p:cNvSpPr txBox="1"/>
          <p:nvPr/>
        </p:nvSpPr>
        <p:spPr>
          <a:xfrm>
            <a:off x="152732" y="963411"/>
            <a:ext cx="8838533" cy="404663"/>
          </a:xfrm>
          <a:prstGeom prst="rect">
            <a:avLst/>
          </a:prstGeom>
        </p:spPr>
        <p:txBody>
          <a:bodyPr wrap="square" lIns="0" tIns="0" rIns="0" bIns="0" rtlCol="0" anchor="t">
            <a:spAutoFit/>
          </a:bodyPr>
          <a:lstStyle/>
          <a:p>
            <a:pPr algn="ctr">
              <a:lnSpc>
                <a:spcPct val="150000"/>
              </a:lnSpc>
            </a:pPr>
            <a:r>
              <a:rPr lang="vi-VN" sz="2000" dirty="0"/>
              <a:t>3. Ý nghĩa của nội dung của Hiến pháp về môi trường</a:t>
            </a:r>
            <a:endParaRPr lang="en-US" sz="2000" b="1" dirty="0">
              <a:solidFill>
                <a:srgbClr val="2E303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43DF86D-0763-74E4-9AA8-28794E648284}"/>
              </a:ext>
            </a:extLst>
          </p:cNvPr>
          <p:cNvSpPr txBox="1"/>
          <p:nvPr/>
        </p:nvSpPr>
        <p:spPr>
          <a:xfrm>
            <a:off x="292294" y="1622234"/>
            <a:ext cx="2661218" cy="1881925"/>
          </a:xfrm>
          <a:prstGeom prst="rect">
            <a:avLst/>
          </a:prstGeom>
          <a:noFill/>
          <a:ln w="19050">
            <a:solidFill>
              <a:srgbClr val="B42024"/>
            </a:solidFill>
          </a:ln>
        </p:spPr>
        <p:txBody>
          <a:bodyPr wrap="square">
            <a:spAutoFit/>
          </a:bodyPr>
          <a:lstStyle/>
          <a:p>
            <a:pPr algn="just">
              <a:lnSpc>
                <a:spcPct val="150000"/>
              </a:lnSpc>
            </a:pPr>
            <a:r>
              <a:rPr lang="en-VN" sz="2000" dirty="0">
                <a:effectLst/>
                <a:latin typeface="Arial" panose="020B0604020202020204" pitchFamily="34" charset="0"/>
                <a:ea typeface="Calibri" panose="020F0502020204030204" pitchFamily="34" charset="0"/>
                <a:cs typeface="Arial" panose="020B0604020202020204" pitchFamily="34" charset="0"/>
              </a:rPr>
              <a:t>Thể hiện sự quan tâm của Đảng và Nhà nước ta đối với việc bảo vệ môi trường</a:t>
            </a:r>
          </a:p>
        </p:txBody>
      </p:sp>
      <p:sp>
        <p:nvSpPr>
          <p:cNvPr id="7" name="TextBox 6">
            <a:extLst>
              <a:ext uri="{FF2B5EF4-FFF2-40B4-BE49-F238E27FC236}">
                <a16:creationId xmlns:a16="http://schemas.microsoft.com/office/drawing/2014/main" id="{0848E0EB-4EBA-1EB2-74E1-3EDBE2FE13AC}"/>
              </a:ext>
            </a:extLst>
          </p:cNvPr>
          <p:cNvSpPr txBox="1"/>
          <p:nvPr/>
        </p:nvSpPr>
        <p:spPr>
          <a:xfrm>
            <a:off x="292294" y="3588193"/>
            <a:ext cx="2661218" cy="1420261"/>
          </a:xfrm>
          <a:prstGeom prst="rect">
            <a:avLst/>
          </a:prstGeom>
          <a:noFill/>
          <a:ln w="19050">
            <a:solidFill>
              <a:srgbClr val="B42024"/>
            </a:solidFill>
          </a:ln>
        </p:spPr>
        <p:txBody>
          <a:bodyPr wrap="square">
            <a:spAutoFit/>
          </a:bodyPr>
          <a:lstStyle/>
          <a:p>
            <a:pPr algn="just">
              <a:lnSpc>
                <a:spcPct val="150000"/>
              </a:lnSpc>
            </a:pPr>
            <a:r>
              <a:rPr lang="en-VN" sz="2000" dirty="0">
                <a:effectLst/>
                <a:latin typeface="Arial" panose="020B0604020202020204" pitchFamily="34" charset="0"/>
                <a:ea typeface="Calibri" panose="020F0502020204030204" pitchFamily="34" charset="0"/>
                <a:cs typeface="Arial" panose="020B0604020202020204" pitchFamily="34" charset="0"/>
              </a:rPr>
              <a:t>Giữ gìn, bảo tồn các nguồn tài nguyên thiên nhiên</a:t>
            </a:r>
          </a:p>
        </p:txBody>
      </p:sp>
      <p:sp>
        <p:nvSpPr>
          <p:cNvPr id="8" name="TextBox 7">
            <a:extLst>
              <a:ext uri="{FF2B5EF4-FFF2-40B4-BE49-F238E27FC236}">
                <a16:creationId xmlns:a16="http://schemas.microsoft.com/office/drawing/2014/main" id="{2A7F60C1-35E7-438E-09D9-9F1D3213331F}"/>
              </a:ext>
            </a:extLst>
          </p:cNvPr>
          <p:cNvSpPr txBox="1"/>
          <p:nvPr/>
        </p:nvSpPr>
        <p:spPr>
          <a:xfrm>
            <a:off x="3050734" y="1630787"/>
            <a:ext cx="2661218" cy="1881925"/>
          </a:xfrm>
          <a:prstGeom prst="rect">
            <a:avLst/>
          </a:prstGeom>
          <a:noFill/>
          <a:ln w="19050">
            <a:solidFill>
              <a:srgbClr val="B42024"/>
            </a:solidFill>
          </a:ln>
        </p:spPr>
        <p:txBody>
          <a:bodyPr wrap="square">
            <a:spAutoFit/>
          </a:bodyPr>
          <a:lstStyle/>
          <a:p>
            <a:pPr algn="just">
              <a:lnSpc>
                <a:spcPct val="150000"/>
              </a:lnSpc>
            </a:pPr>
            <a:r>
              <a:rPr lang="en-VN" sz="2000" dirty="0">
                <a:effectLst/>
                <a:latin typeface="Arial" panose="020B0604020202020204" pitchFamily="34" charset="0"/>
                <a:ea typeface="Calibri" panose="020F0502020204030204" pitchFamily="34" charset="0"/>
                <a:cs typeface="Arial" panose="020B0604020202020204" pitchFamily="34" charset="0"/>
              </a:rPr>
              <a:t>Góp phần giữ gìn môi trường trong sạch, lành mạnh, bảo vệ sức khỏe người dân</a:t>
            </a:r>
          </a:p>
        </p:txBody>
      </p:sp>
      <p:sp>
        <p:nvSpPr>
          <p:cNvPr id="9" name="TextBox 8">
            <a:extLst>
              <a:ext uri="{FF2B5EF4-FFF2-40B4-BE49-F238E27FC236}">
                <a16:creationId xmlns:a16="http://schemas.microsoft.com/office/drawing/2014/main" id="{F26D0232-199B-775F-2505-C63752209A4B}"/>
              </a:ext>
            </a:extLst>
          </p:cNvPr>
          <p:cNvSpPr txBox="1"/>
          <p:nvPr/>
        </p:nvSpPr>
        <p:spPr>
          <a:xfrm>
            <a:off x="5809174" y="1954733"/>
            <a:ext cx="2786186" cy="2343590"/>
          </a:xfrm>
          <a:prstGeom prst="rect">
            <a:avLst/>
          </a:prstGeom>
          <a:noFill/>
          <a:ln w="19050">
            <a:solidFill>
              <a:srgbClr val="B42024"/>
            </a:solidFill>
          </a:ln>
        </p:spPr>
        <p:txBody>
          <a:bodyPr wrap="square">
            <a:spAutoFit/>
          </a:bodyPr>
          <a:lstStyle/>
          <a:p>
            <a:pPr algn="just">
              <a:lnSpc>
                <a:spcPct val="150000"/>
              </a:lnSpc>
            </a:pPr>
            <a:r>
              <a:rPr lang="en-VN" sz="2000" dirty="0">
                <a:effectLst/>
                <a:latin typeface="Arial" panose="020B0604020202020204" pitchFamily="34" charset="0"/>
                <a:ea typeface="Calibri" panose="020F0502020204030204" pitchFamily="34" charset="0"/>
                <a:cs typeface="Arial" panose="020B0604020202020204" pitchFamily="34" charset="0"/>
              </a:rPr>
              <a:t>Nâng cao ý thức, trách nhiệm của nhân dân, cơ quan, tổ chức trong việc bảo vệ môi trường bền vững </a:t>
            </a:r>
          </a:p>
        </p:txBody>
      </p:sp>
      <p:sp>
        <p:nvSpPr>
          <p:cNvPr id="10" name="TextBox 9">
            <a:extLst>
              <a:ext uri="{FF2B5EF4-FFF2-40B4-BE49-F238E27FC236}">
                <a16:creationId xmlns:a16="http://schemas.microsoft.com/office/drawing/2014/main" id="{F828BA68-3C09-00FF-5C7A-CE364D9EA98B}"/>
              </a:ext>
            </a:extLst>
          </p:cNvPr>
          <p:cNvSpPr txBox="1"/>
          <p:nvPr/>
        </p:nvSpPr>
        <p:spPr>
          <a:xfrm>
            <a:off x="3050734" y="3588193"/>
            <a:ext cx="2661218" cy="1420261"/>
          </a:xfrm>
          <a:prstGeom prst="rect">
            <a:avLst/>
          </a:prstGeom>
          <a:noFill/>
          <a:ln w="19050">
            <a:solidFill>
              <a:srgbClr val="B42024"/>
            </a:solidFill>
          </a:ln>
        </p:spPr>
        <p:txBody>
          <a:bodyPr wrap="square">
            <a:spAutoFit/>
          </a:bodyPr>
          <a:lstStyle/>
          <a:p>
            <a:pPr algn="just">
              <a:lnSpc>
                <a:spcPct val="150000"/>
              </a:lnSpc>
            </a:pPr>
            <a:r>
              <a:rPr lang="en-VN" sz="2000" dirty="0">
                <a:effectLst/>
                <a:latin typeface="Arial" panose="020B0604020202020204" pitchFamily="34" charset="0"/>
                <a:ea typeface="Calibri" panose="020F0502020204030204" pitchFamily="34" charset="0"/>
                <a:cs typeface="Arial" panose="020B0604020202020204" pitchFamily="34" charset="0"/>
              </a:rPr>
              <a:t>Tạo điều kiện phát triển đất nước một cách bền vững</a:t>
            </a:r>
          </a:p>
        </p:txBody>
      </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40" name="Google Shape;599;p30">
            <a:extLst>
              <a:ext uri="{FF2B5EF4-FFF2-40B4-BE49-F238E27FC236}">
                <a16:creationId xmlns:a16="http://schemas.microsoft.com/office/drawing/2014/main" id="{773B3BBE-3008-577D-D342-C454E39452F7}"/>
              </a:ext>
            </a:extLst>
          </p:cNvPr>
          <p:cNvSpPr txBox="1">
            <a:spLocks/>
          </p:cNvSpPr>
          <p:nvPr/>
        </p:nvSpPr>
        <p:spPr>
          <a:xfrm>
            <a:off x="1185200" y="824636"/>
            <a:ext cx="1619100" cy="54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000"/>
              <a:buFont typeface="Prompt"/>
              <a:buNone/>
              <a:defRPr sz="2500" b="1" i="0" u="none" strike="noStrike" cap="none">
                <a:solidFill>
                  <a:schemeClr val="lt2"/>
                </a:solidFill>
                <a:latin typeface="Prompt"/>
                <a:ea typeface="Prompt"/>
                <a:cs typeface="Prompt"/>
                <a:sym typeface="Prompt"/>
              </a:defRPr>
            </a:lvl1pPr>
            <a:lvl2pPr marR="0" lvl="1"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2pPr>
            <a:lvl3pPr marR="0" lvl="2"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3pPr>
            <a:lvl4pPr marR="0" lvl="3"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4pPr>
            <a:lvl5pPr marR="0" lvl="4"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5pPr>
            <a:lvl6pPr marR="0" lvl="5"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6pPr>
            <a:lvl7pPr marR="0" lvl="6"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7pPr>
            <a:lvl8pPr marR="0" lvl="7"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8pPr>
            <a:lvl9pPr marR="0" lvl="8"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9pPr>
          </a:lstStyle>
          <a:p>
            <a:r>
              <a:rPr lang="en" sz="2400">
                <a:latin typeface="Arial" panose="020B0604020202020204" pitchFamily="34" charset="0"/>
                <a:cs typeface="Arial" panose="020B0604020202020204" pitchFamily="34" charset="0"/>
              </a:rPr>
              <a:t>01</a:t>
            </a:r>
            <a:endParaRPr lang="en" sz="2400" dirty="0">
              <a:latin typeface="Arial" panose="020B0604020202020204" pitchFamily="34" charset="0"/>
              <a:cs typeface="Arial" panose="020B0604020202020204" pitchFamily="34" charset="0"/>
            </a:endParaRPr>
          </a:p>
        </p:txBody>
      </p:sp>
      <p:sp>
        <p:nvSpPr>
          <p:cNvPr id="41" name="Google Shape;601;p30">
            <a:extLst>
              <a:ext uri="{FF2B5EF4-FFF2-40B4-BE49-F238E27FC236}">
                <a16:creationId xmlns:a16="http://schemas.microsoft.com/office/drawing/2014/main" id="{80ED5191-321B-D1E4-35D0-8125F13F11C4}"/>
              </a:ext>
            </a:extLst>
          </p:cNvPr>
          <p:cNvSpPr txBox="1">
            <a:spLocks/>
          </p:cNvSpPr>
          <p:nvPr/>
        </p:nvSpPr>
        <p:spPr>
          <a:xfrm>
            <a:off x="3759216" y="824636"/>
            <a:ext cx="1619100" cy="54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000"/>
              <a:buFont typeface="Prompt"/>
              <a:buNone/>
              <a:defRPr sz="2500" b="1" i="0" u="none" strike="noStrike" cap="none">
                <a:solidFill>
                  <a:schemeClr val="lt2"/>
                </a:solidFill>
                <a:latin typeface="Prompt"/>
                <a:ea typeface="Prompt"/>
                <a:cs typeface="Prompt"/>
                <a:sym typeface="Prompt"/>
              </a:defRPr>
            </a:lvl1pPr>
            <a:lvl2pPr marR="0" lvl="1"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2pPr>
            <a:lvl3pPr marR="0" lvl="2"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3pPr>
            <a:lvl4pPr marR="0" lvl="3"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4pPr>
            <a:lvl5pPr marR="0" lvl="4"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5pPr>
            <a:lvl6pPr marR="0" lvl="5"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6pPr>
            <a:lvl7pPr marR="0" lvl="6"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7pPr>
            <a:lvl8pPr marR="0" lvl="7"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8pPr>
            <a:lvl9pPr marR="0" lvl="8"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9pPr>
          </a:lstStyle>
          <a:p>
            <a:r>
              <a:rPr lang="en" sz="2400">
                <a:latin typeface="Arial" panose="020B0604020202020204" pitchFamily="34" charset="0"/>
                <a:cs typeface="Arial" panose="020B0604020202020204" pitchFamily="34" charset="0"/>
              </a:rPr>
              <a:t>02</a:t>
            </a:r>
            <a:endParaRPr lang="en" sz="2400" dirty="0">
              <a:latin typeface="Arial" panose="020B0604020202020204" pitchFamily="34" charset="0"/>
              <a:cs typeface="Arial" panose="020B0604020202020204" pitchFamily="34" charset="0"/>
            </a:endParaRPr>
          </a:p>
        </p:txBody>
      </p:sp>
      <p:sp>
        <p:nvSpPr>
          <p:cNvPr id="42" name="Google Shape;604;p30">
            <a:extLst>
              <a:ext uri="{FF2B5EF4-FFF2-40B4-BE49-F238E27FC236}">
                <a16:creationId xmlns:a16="http://schemas.microsoft.com/office/drawing/2014/main" id="{0005C53D-15AF-109E-9EA3-5A59293B6974}"/>
              </a:ext>
            </a:extLst>
          </p:cNvPr>
          <p:cNvSpPr txBox="1">
            <a:spLocks/>
          </p:cNvSpPr>
          <p:nvPr/>
        </p:nvSpPr>
        <p:spPr>
          <a:xfrm>
            <a:off x="6328675" y="824636"/>
            <a:ext cx="1619100" cy="54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000"/>
              <a:buFont typeface="Prompt"/>
              <a:buNone/>
              <a:defRPr sz="2500" b="1" i="0" u="none" strike="noStrike" cap="none">
                <a:solidFill>
                  <a:schemeClr val="lt2"/>
                </a:solidFill>
                <a:latin typeface="Prompt"/>
                <a:ea typeface="Prompt"/>
                <a:cs typeface="Prompt"/>
                <a:sym typeface="Prompt"/>
              </a:defRPr>
            </a:lvl1pPr>
            <a:lvl2pPr marR="0" lvl="1"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2pPr>
            <a:lvl3pPr marR="0" lvl="2"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3pPr>
            <a:lvl4pPr marR="0" lvl="3"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4pPr>
            <a:lvl5pPr marR="0" lvl="4"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5pPr>
            <a:lvl6pPr marR="0" lvl="5"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6pPr>
            <a:lvl7pPr marR="0" lvl="6"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7pPr>
            <a:lvl8pPr marR="0" lvl="7"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8pPr>
            <a:lvl9pPr marR="0" lvl="8"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9pPr>
          </a:lstStyle>
          <a:p>
            <a:r>
              <a:rPr lang="en" sz="2400">
                <a:latin typeface="Arial" panose="020B0604020202020204" pitchFamily="34" charset="0"/>
                <a:cs typeface="Arial" panose="020B0604020202020204" pitchFamily="34" charset="0"/>
              </a:rPr>
              <a:t>03</a:t>
            </a:r>
          </a:p>
        </p:txBody>
      </p:sp>
      <p:sp>
        <p:nvSpPr>
          <p:cNvPr id="43" name="Google Shape;607;p30">
            <a:extLst>
              <a:ext uri="{FF2B5EF4-FFF2-40B4-BE49-F238E27FC236}">
                <a16:creationId xmlns:a16="http://schemas.microsoft.com/office/drawing/2014/main" id="{DB0E1ECC-EA18-2EA3-9968-94C0269221DC}"/>
              </a:ext>
            </a:extLst>
          </p:cNvPr>
          <p:cNvSpPr txBox="1">
            <a:spLocks/>
          </p:cNvSpPr>
          <p:nvPr/>
        </p:nvSpPr>
        <p:spPr>
          <a:xfrm>
            <a:off x="2344528" y="2875652"/>
            <a:ext cx="1619100" cy="54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000"/>
              <a:buFont typeface="Prompt"/>
              <a:buNone/>
              <a:defRPr sz="2500" b="1" i="0" u="none" strike="noStrike" cap="none">
                <a:solidFill>
                  <a:schemeClr val="lt2"/>
                </a:solidFill>
                <a:latin typeface="Prompt"/>
                <a:ea typeface="Prompt"/>
                <a:cs typeface="Prompt"/>
                <a:sym typeface="Prompt"/>
              </a:defRPr>
            </a:lvl1pPr>
            <a:lvl2pPr marR="0" lvl="1"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2pPr>
            <a:lvl3pPr marR="0" lvl="2"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3pPr>
            <a:lvl4pPr marR="0" lvl="3"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4pPr>
            <a:lvl5pPr marR="0" lvl="4"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5pPr>
            <a:lvl6pPr marR="0" lvl="5"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6pPr>
            <a:lvl7pPr marR="0" lvl="6"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7pPr>
            <a:lvl8pPr marR="0" lvl="7"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8pPr>
            <a:lvl9pPr marR="0" lvl="8"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9pPr>
          </a:lstStyle>
          <a:p>
            <a:r>
              <a:rPr lang="en" sz="2400">
                <a:latin typeface="Arial" panose="020B0604020202020204" pitchFamily="34" charset="0"/>
                <a:cs typeface="Arial" panose="020B0604020202020204" pitchFamily="34" charset="0"/>
              </a:rPr>
              <a:t>04</a:t>
            </a:r>
          </a:p>
        </p:txBody>
      </p:sp>
      <p:sp>
        <p:nvSpPr>
          <p:cNvPr id="44" name="Google Shape;609;p30">
            <a:extLst>
              <a:ext uri="{FF2B5EF4-FFF2-40B4-BE49-F238E27FC236}">
                <a16:creationId xmlns:a16="http://schemas.microsoft.com/office/drawing/2014/main" id="{0F3BCCF7-1C0E-7542-E0C1-0AB543C47102}"/>
              </a:ext>
            </a:extLst>
          </p:cNvPr>
          <p:cNvSpPr txBox="1">
            <a:spLocks/>
          </p:cNvSpPr>
          <p:nvPr/>
        </p:nvSpPr>
        <p:spPr>
          <a:xfrm>
            <a:off x="4918544" y="2875652"/>
            <a:ext cx="1619100" cy="54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000"/>
              <a:buFont typeface="Prompt"/>
              <a:buNone/>
              <a:defRPr sz="2500" b="1" i="0" u="none" strike="noStrike" cap="none">
                <a:solidFill>
                  <a:schemeClr val="lt2"/>
                </a:solidFill>
                <a:latin typeface="Prompt"/>
                <a:ea typeface="Prompt"/>
                <a:cs typeface="Prompt"/>
                <a:sym typeface="Prompt"/>
              </a:defRPr>
            </a:lvl1pPr>
            <a:lvl2pPr marR="0" lvl="1"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2pPr>
            <a:lvl3pPr marR="0" lvl="2"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3pPr>
            <a:lvl4pPr marR="0" lvl="3"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4pPr>
            <a:lvl5pPr marR="0" lvl="4"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5pPr>
            <a:lvl6pPr marR="0" lvl="5"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6pPr>
            <a:lvl7pPr marR="0" lvl="6"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7pPr>
            <a:lvl8pPr marR="0" lvl="7"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8pPr>
            <a:lvl9pPr marR="0" lvl="8" algn="ctr" rtl="0">
              <a:lnSpc>
                <a:spcPct val="100000"/>
              </a:lnSpc>
              <a:spcBef>
                <a:spcPts val="0"/>
              </a:spcBef>
              <a:spcAft>
                <a:spcPts val="0"/>
              </a:spcAft>
              <a:buClr>
                <a:schemeClr val="lt2"/>
              </a:buClr>
              <a:buSzPts val="3000"/>
              <a:buFont typeface="Prompt"/>
              <a:buNone/>
              <a:defRPr sz="3000" b="1" i="0" u="none" strike="noStrike" cap="none">
                <a:solidFill>
                  <a:schemeClr val="lt2"/>
                </a:solidFill>
                <a:latin typeface="Prompt"/>
                <a:ea typeface="Prompt"/>
                <a:cs typeface="Prompt"/>
                <a:sym typeface="Prompt"/>
              </a:defRPr>
            </a:lvl9pPr>
          </a:lstStyle>
          <a:p>
            <a:r>
              <a:rPr lang="en" sz="2400">
                <a:latin typeface="Arial" panose="020B0604020202020204" pitchFamily="34" charset="0"/>
                <a:cs typeface="Arial" panose="020B0604020202020204" pitchFamily="34" charset="0"/>
              </a:rPr>
              <a:t>05</a:t>
            </a:r>
          </a:p>
        </p:txBody>
      </p:sp>
      <p:cxnSp>
        <p:nvCxnSpPr>
          <p:cNvPr id="46" name="Google Shape;613;p30">
            <a:extLst>
              <a:ext uri="{FF2B5EF4-FFF2-40B4-BE49-F238E27FC236}">
                <a16:creationId xmlns:a16="http://schemas.microsoft.com/office/drawing/2014/main" id="{EDB6E87A-5104-8782-8854-A139E216362A}"/>
              </a:ext>
            </a:extLst>
          </p:cNvPr>
          <p:cNvCxnSpPr/>
          <p:nvPr/>
        </p:nvCxnSpPr>
        <p:spPr>
          <a:xfrm>
            <a:off x="1479725" y="1395169"/>
            <a:ext cx="1029900" cy="0"/>
          </a:xfrm>
          <a:prstGeom prst="straightConnector1">
            <a:avLst/>
          </a:prstGeom>
          <a:noFill/>
          <a:ln w="28575" cap="flat" cmpd="sng">
            <a:solidFill>
              <a:schemeClr val="dk1"/>
            </a:solidFill>
            <a:prstDash val="solid"/>
            <a:round/>
            <a:headEnd type="none" w="med" len="med"/>
            <a:tailEnd type="none" w="med" len="med"/>
          </a:ln>
        </p:spPr>
      </p:cxnSp>
      <p:cxnSp>
        <p:nvCxnSpPr>
          <p:cNvPr id="47" name="Google Shape;614;p30">
            <a:extLst>
              <a:ext uri="{FF2B5EF4-FFF2-40B4-BE49-F238E27FC236}">
                <a16:creationId xmlns:a16="http://schemas.microsoft.com/office/drawing/2014/main" id="{E04CF386-1B17-3268-DE8F-4B2F0DC6EAC3}"/>
              </a:ext>
            </a:extLst>
          </p:cNvPr>
          <p:cNvCxnSpPr/>
          <p:nvPr/>
        </p:nvCxnSpPr>
        <p:spPr>
          <a:xfrm>
            <a:off x="4051563" y="1395169"/>
            <a:ext cx="1029900" cy="0"/>
          </a:xfrm>
          <a:prstGeom prst="straightConnector1">
            <a:avLst/>
          </a:prstGeom>
          <a:noFill/>
          <a:ln w="28575" cap="flat" cmpd="sng">
            <a:solidFill>
              <a:schemeClr val="dk1"/>
            </a:solidFill>
            <a:prstDash val="solid"/>
            <a:round/>
            <a:headEnd type="none" w="med" len="med"/>
            <a:tailEnd type="none" w="med" len="med"/>
          </a:ln>
        </p:spPr>
      </p:cxnSp>
      <p:cxnSp>
        <p:nvCxnSpPr>
          <p:cNvPr id="48" name="Google Shape;615;p30">
            <a:extLst>
              <a:ext uri="{FF2B5EF4-FFF2-40B4-BE49-F238E27FC236}">
                <a16:creationId xmlns:a16="http://schemas.microsoft.com/office/drawing/2014/main" id="{829A3DC2-54DC-F7B8-092F-CBEBDBA68E1B}"/>
              </a:ext>
            </a:extLst>
          </p:cNvPr>
          <p:cNvCxnSpPr/>
          <p:nvPr/>
        </p:nvCxnSpPr>
        <p:spPr>
          <a:xfrm>
            <a:off x="6627963" y="1395169"/>
            <a:ext cx="1029900" cy="0"/>
          </a:xfrm>
          <a:prstGeom prst="straightConnector1">
            <a:avLst/>
          </a:prstGeom>
          <a:noFill/>
          <a:ln w="28575" cap="flat" cmpd="sng">
            <a:solidFill>
              <a:schemeClr val="dk1"/>
            </a:solidFill>
            <a:prstDash val="solid"/>
            <a:round/>
            <a:headEnd type="none" w="med" len="med"/>
            <a:tailEnd type="none" w="med" len="med"/>
          </a:ln>
        </p:spPr>
      </p:cxnSp>
      <p:cxnSp>
        <p:nvCxnSpPr>
          <p:cNvPr id="49" name="Google Shape;616;p30">
            <a:extLst>
              <a:ext uri="{FF2B5EF4-FFF2-40B4-BE49-F238E27FC236}">
                <a16:creationId xmlns:a16="http://schemas.microsoft.com/office/drawing/2014/main" id="{4FF73CD4-21DF-C7D0-3B81-1F9C11B0BD81}"/>
              </a:ext>
            </a:extLst>
          </p:cNvPr>
          <p:cNvCxnSpPr/>
          <p:nvPr/>
        </p:nvCxnSpPr>
        <p:spPr>
          <a:xfrm>
            <a:off x="2639053" y="3444138"/>
            <a:ext cx="1029900" cy="0"/>
          </a:xfrm>
          <a:prstGeom prst="straightConnector1">
            <a:avLst/>
          </a:prstGeom>
          <a:noFill/>
          <a:ln w="28575" cap="flat" cmpd="sng">
            <a:solidFill>
              <a:schemeClr val="dk1"/>
            </a:solidFill>
            <a:prstDash val="solid"/>
            <a:round/>
            <a:headEnd type="none" w="med" len="med"/>
            <a:tailEnd type="none" w="med" len="med"/>
          </a:ln>
        </p:spPr>
      </p:cxnSp>
      <p:cxnSp>
        <p:nvCxnSpPr>
          <p:cNvPr id="50" name="Google Shape;617;p30">
            <a:extLst>
              <a:ext uri="{FF2B5EF4-FFF2-40B4-BE49-F238E27FC236}">
                <a16:creationId xmlns:a16="http://schemas.microsoft.com/office/drawing/2014/main" id="{2D4DBD4D-A072-B527-663B-4C5DD5F2EA71}"/>
              </a:ext>
            </a:extLst>
          </p:cNvPr>
          <p:cNvCxnSpPr/>
          <p:nvPr/>
        </p:nvCxnSpPr>
        <p:spPr>
          <a:xfrm>
            <a:off x="5210891" y="3444138"/>
            <a:ext cx="1029900" cy="0"/>
          </a:xfrm>
          <a:prstGeom prst="straightConnector1">
            <a:avLst/>
          </a:prstGeom>
          <a:noFill/>
          <a:ln w="28575" cap="flat" cmpd="sng">
            <a:solidFill>
              <a:schemeClr val="dk1"/>
            </a:solidFill>
            <a:prstDash val="solid"/>
            <a:round/>
            <a:headEnd type="none" w="med" len="med"/>
            <a:tailEnd type="none" w="med" len="med"/>
          </a:ln>
        </p:spPr>
      </p:cxnSp>
      <p:sp>
        <p:nvSpPr>
          <p:cNvPr id="52" name="TextBox 10">
            <a:extLst>
              <a:ext uri="{FF2B5EF4-FFF2-40B4-BE49-F238E27FC236}">
                <a16:creationId xmlns:a16="http://schemas.microsoft.com/office/drawing/2014/main" id="{8B34ACCE-C1C3-FF25-637D-7BC154B2EF2F}"/>
              </a:ext>
            </a:extLst>
          </p:cNvPr>
          <p:cNvSpPr txBox="1"/>
          <p:nvPr/>
        </p:nvSpPr>
        <p:spPr>
          <a:xfrm>
            <a:off x="2228588" y="65283"/>
            <a:ext cx="4675850" cy="647421"/>
          </a:xfrm>
          <a:prstGeom prst="rect">
            <a:avLst/>
          </a:prstGeom>
        </p:spPr>
        <p:txBody>
          <a:bodyPr wrap="square" lIns="0" tIns="0" rIns="0" bIns="0" rtlCol="0" anchor="t">
            <a:spAutoFit/>
          </a:bodyPr>
          <a:lstStyle/>
          <a:p>
            <a:pPr algn="ctr">
              <a:lnSpc>
                <a:spcPct val="150000"/>
              </a:lnSpc>
            </a:pPr>
            <a:r>
              <a:rPr lang="en-US" sz="3200" b="1" dirty="0">
                <a:solidFill>
                  <a:srgbClr val="B42024"/>
                </a:solidFill>
                <a:latin typeface="Arial" panose="020B0604020202020204" pitchFamily="34" charset="0"/>
                <a:cs typeface="Arial" panose="020B0604020202020204" pitchFamily="34" charset="0"/>
              </a:rPr>
              <a:t>NỘI DUNG BÀI HỌC</a:t>
            </a:r>
          </a:p>
        </p:txBody>
      </p:sp>
      <p:sp>
        <p:nvSpPr>
          <p:cNvPr id="53" name="TextBox 52">
            <a:extLst>
              <a:ext uri="{FF2B5EF4-FFF2-40B4-BE49-F238E27FC236}">
                <a16:creationId xmlns:a16="http://schemas.microsoft.com/office/drawing/2014/main" id="{81E003C3-B5D5-3340-0371-BB620C0EE2BE}"/>
              </a:ext>
            </a:extLst>
          </p:cNvPr>
          <p:cNvSpPr txBox="1"/>
          <p:nvPr/>
        </p:nvSpPr>
        <p:spPr>
          <a:xfrm>
            <a:off x="824993" y="1372434"/>
            <a:ext cx="2193305" cy="1420261"/>
          </a:xfrm>
          <a:prstGeom prst="rect">
            <a:avLst/>
          </a:prstGeom>
          <a:noFill/>
        </p:spPr>
        <p:txBody>
          <a:bodyPr wrap="square">
            <a:spAutoFit/>
          </a:bodyPr>
          <a:lstStyle/>
          <a:p>
            <a:pPr lvl="0" algn="ctr">
              <a:lnSpc>
                <a:spcPct val="150000"/>
              </a:lnSpc>
              <a:spcBef>
                <a:spcPts val="100"/>
              </a:spcBef>
              <a:spcAft>
                <a:spcPts val="100"/>
              </a:spcAft>
            </a:pPr>
            <a:r>
              <a:rPr lang="vi-VN" sz="2000" dirty="0">
                <a:solidFill>
                  <a:srgbClr val="2E3030"/>
                </a:solidFill>
                <a:effectLst/>
                <a:latin typeface="Arial" panose="020B0604020202020204" pitchFamily="34" charset="0"/>
                <a:ea typeface="Arial" panose="020B0604020202020204" pitchFamily="34" charset="0"/>
                <a:cs typeface="Arial" panose="020B0604020202020204" pitchFamily="34" charset="0"/>
              </a:rPr>
              <a:t>Nội dung của Hiến pháp năm 2013 về kinh tế</a:t>
            </a:r>
            <a:endParaRPr lang="en-VN" sz="2000" dirty="0">
              <a:solidFill>
                <a:srgbClr val="2E3030"/>
              </a:solidFill>
              <a:effectLst/>
              <a:latin typeface="Arial" panose="020B0604020202020204" pitchFamily="34" charset="0"/>
              <a:ea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C45DD7B2-36FC-112C-6E8A-007FBEE05FEC}"/>
              </a:ext>
            </a:extLst>
          </p:cNvPr>
          <p:cNvSpPr txBox="1"/>
          <p:nvPr/>
        </p:nvSpPr>
        <p:spPr>
          <a:xfrm>
            <a:off x="3321408" y="1372435"/>
            <a:ext cx="2490209" cy="1420261"/>
          </a:xfrm>
          <a:prstGeom prst="rect">
            <a:avLst/>
          </a:prstGeom>
          <a:noFill/>
        </p:spPr>
        <p:txBody>
          <a:bodyPr wrap="square">
            <a:spAutoFit/>
          </a:bodyPr>
          <a:lstStyle/>
          <a:p>
            <a:pPr lvl="0" algn="ctr">
              <a:lnSpc>
                <a:spcPct val="150000"/>
              </a:lnSpc>
              <a:spcBef>
                <a:spcPts val="100"/>
              </a:spcBef>
              <a:spcAft>
                <a:spcPts val="100"/>
              </a:spcAft>
            </a:pPr>
            <a:r>
              <a:rPr lang="vi-VN" sz="2000" dirty="0">
                <a:solidFill>
                  <a:srgbClr val="2E3030"/>
                </a:solidFill>
                <a:effectLst/>
                <a:latin typeface="Arial" panose="020B0604020202020204" pitchFamily="34" charset="0"/>
                <a:ea typeface="Arial" panose="020B0604020202020204" pitchFamily="34" charset="0"/>
                <a:cs typeface="Arial" panose="020B0604020202020204" pitchFamily="34" charset="0"/>
              </a:rPr>
              <a:t>Nội dung của Hiến pháp năm 2013 về văn hóa, xã hội</a:t>
            </a:r>
            <a:endParaRPr lang="en-VN" sz="2000" dirty="0">
              <a:solidFill>
                <a:srgbClr val="2E3030"/>
              </a:solidFill>
              <a:effectLst/>
              <a:latin typeface="Arial" panose="020B0604020202020204" pitchFamily="34" charset="0"/>
              <a:ea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FFABD741-AF34-0408-BB13-309585683D5E}"/>
              </a:ext>
            </a:extLst>
          </p:cNvPr>
          <p:cNvSpPr txBox="1"/>
          <p:nvPr/>
        </p:nvSpPr>
        <p:spPr>
          <a:xfrm>
            <a:off x="5924265" y="1372434"/>
            <a:ext cx="2427920" cy="1420261"/>
          </a:xfrm>
          <a:prstGeom prst="rect">
            <a:avLst/>
          </a:prstGeom>
          <a:noFill/>
        </p:spPr>
        <p:txBody>
          <a:bodyPr wrap="square">
            <a:spAutoFit/>
          </a:bodyPr>
          <a:lstStyle/>
          <a:p>
            <a:pPr lvl="0" algn="ctr">
              <a:lnSpc>
                <a:spcPct val="150000"/>
              </a:lnSpc>
              <a:spcBef>
                <a:spcPts val="100"/>
              </a:spcBef>
              <a:spcAft>
                <a:spcPts val="100"/>
              </a:spcAft>
            </a:pPr>
            <a:r>
              <a:rPr lang="vi-VN" sz="2000" dirty="0">
                <a:solidFill>
                  <a:srgbClr val="2E3030"/>
                </a:solidFill>
                <a:effectLst/>
                <a:latin typeface="Arial" panose="020B0604020202020204" pitchFamily="34" charset="0"/>
                <a:ea typeface="Arial" panose="020B0604020202020204" pitchFamily="34" charset="0"/>
                <a:cs typeface="Arial" panose="020B0604020202020204" pitchFamily="34" charset="0"/>
              </a:rPr>
              <a:t>Nội dung của Hiến pháp năm 2013 về giáo dục</a:t>
            </a:r>
            <a:endParaRPr lang="en-VN" sz="2000" dirty="0">
              <a:solidFill>
                <a:srgbClr val="2E3030"/>
              </a:solidFill>
              <a:effectLst/>
              <a:latin typeface="Arial" panose="020B0604020202020204" pitchFamily="34" charset="0"/>
              <a:ea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CEDDC2F3-CEDD-F3E8-2E1A-56592404C754}"/>
              </a:ext>
            </a:extLst>
          </p:cNvPr>
          <p:cNvSpPr txBox="1"/>
          <p:nvPr/>
        </p:nvSpPr>
        <p:spPr>
          <a:xfrm>
            <a:off x="1854124" y="3340493"/>
            <a:ext cx="2558850" cy="1420261"/>
          </a:xfrm>
          <a:prstGeom prst="rect">
            <a:avLst/>
          </a:prstGeom>
          <a:noFill/>
        </p:spPr>
        <p:txBody>
          <a:bodyPr wrap="square">
            <a:spAutoFit/>
          </a:bodyPr>
          <a:lstStyle/>
          <a:p>
            <a:pPr lvl="0" algn="ctr">
              <a:lnSpc>
                <a:spcPct val="150000"/>
              </a:lnSpc>
              <a:spcBef>
                <a:spcPts val="100"/>
              </a:spcBef>
              <a:spcAft>
                <a:spcPts val="100"/>
              </a:spcAft>
            </a:pPr>
            <a:r>
              <a:rPr lang="vi-VN" sz="2000" dirty="0">
                <a:solidFill>
                  <a:srgbClr val="2E3030"/>
                </a:solidFill>
                <a:effectLst/>
                <a:latin typeface="Arial" panose="020B0604020202020204" pitchFamily="34" charset="0"/>
                <a:ea typeface="Arial" panose="020B0604020202020204" pitchFamily="34" charset="0"/>
                <a:cs typeface="Arial" panose="020B0604020202020204" pitchFamily="34" charset="0"/>
              </a:rPr>
              <a:t>Nội dung của Hiến pháp năm 2013 về khoa học, công nghệ</a:t>
            </a:r>
            <a:endParaRPr lang="en-VN" sz="2000" dirty="0">
              <a:solidFill>
                <a:srgbClr val="2E3030"/>
              </a:solidFill>
              <a:effectLst/>
              <a:latin typeface="Arial" panose="020B0604020202020204" pitchFamily="34" charset="0"/>
              <a:ea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436C0798-1373-49A0-397F-FE592B8B6B82}"/>
              </a:ext>
            </a:extLst>
          </p:cNvPr>
          <p:cNvSpPr txBox="1"/>
          <p:nvPr/>
        </p:nvSpPr>
        <p:spPr>
          <a:xfrm>
            <a:off x="4663504" y="3340493"/>
            <a:ext cx="2300632" cy="1420261"/>
          </a:xfrm>
          <a:prstGeom prst="rect">
            <a:avLst/>
          </a:prstGeom>
          <a:noFill/>
        </p:spPr>
        <p:txBody>
          <a:bodyPr wrap="square">
            <a:spAutoFit/>
          </a:bodyPr>
          <a:lstStyle/>
          <a:p>
            <a:pPr lvl="0" algn="ctr">
              <a:lnSpc>
                <a:spcPct val="150000"/>
              </a:lnSpc>
              <a:spcBef>
                <a:spcPts val="100"/>
              </a:spcBef>
              <a:spcAft>
                <a:spcPts val="100"/>
              </a:spcAft>
            </a:pPr>
            <a:r>
              <a:rPr lang="vi-VN" sz="2000" dirty="0">
                <a:solidFill>
                  <a:srgbClr val="2E3030"/>
                </a:solidFill>
                <a:latin typeface="Arial" panose="020B0604020202020204" pitchFamily="34" charset="0"/>
                <a:ea typeface="Arial" panose="020B0604020202020204" pitchFamily="34" charset="0"/>
                <a:cs typeface="Arial" panose="020B0604020202020204" pitchFamily="34" charset="0"/>
              </a:rPr>
              <a:t>Nội dung của Hiến pháp năm 2013 về môi trường</a:t>
            </a:r>
            <a:endParaRPr lang="en-VN" sz="2000" dirty="0">
              <a:solidFill>
                <a:srgbClr val="2E3030"/>
              </a:solidFill>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500" fill="hold"/>
                                        <p:tgtEl>
                                          <p:spTgt spid="40"/>
                                        </p:tgtEl>
                                        <p:attrNameLst>
                                          <p:attrName>ppt_x</p:attrName>
                                        </p:attrNameLst>
                                      </p:cBhvr>
                                      <p:tavLst>
                                        <p:tav tm="0">
                                          <p:val>
                                            <p:strVal val="0-#ppt_w/2"/>
                                          </p:val>
                                        </p:tav>
                                        <p:tav tm="100000">
                                          <p:val>
                                            <p:strVal val="#ppt_x"/>
                                          </p:val>
                                        </p:tav>
                                      </p:tavLst>
                                    </p:anim>
                                    <p:anim calcmode="lin" valueType="num">
                                      <p:cBhvr additive="base">
                                        <p:cTn id="15" dur="500" fill="hold"/>
                                        <p:tgtEl>
                                          <p:spTgt spid="40"/>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additive="base">
                                        <p:cTn id="18" dur="500" fill="hold"/>
                                        <p:tgtEl>
                                          <p:spTgt spid="46"/>
                                        </p:tgtEl>
                                        <p:attrNameLst>
                                          <p:attrName>ppt_x</p:attrName>
                                        </p:attrNameLst>
                                      </p:cBhvr>
                                      <p:tavLst>
                                        <p:tav tm="0">
                                          <p:val>
                                            <p:strVal val="0-#ppt_w/2"/>
                                          </p:val>
                                        </p:tav>
                                        <p:tav tm="100000">
                                          <p:val>
                                            <p:strVal val="#ppt_x"/>
                                          </p:val>
                                        </p:tav>
                                      </p:tavLst>
                                    </p:anim>
                                    <p:anim calcmode="lin" valueType="num">
                                      <p:cBhvr additive="base">
                                        <p:cTn id="19" dur="500" fill="hold"/>
                                        <p:tgtEl>
                                          <p:spTgt spid="46"/>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fill="hold"/>
                                        <p:tgtEl>
                                          <p:spTgt spid="53"/>
                                        </p:tgtEl>
                                        <p:attrNameLst>
                                          <p:attrName>ppt_x</p:attrName>
                                        </p:attrNameLst>
                                      </p:cBhvr>
                                      <p:tavLst>
                                        <p:tav tm="0">
                                          <p:val>
                                            <p:strVal val="0-#ppt_w/2"/>
                                          </p:val>
                                        </p:tav>
                                        <p:tav tm="100000">
                                          <p:val>
                                            <p:strVal val="#ppt_x"/>
                                          </p:val>
                                        </p:tav>
                                      </p:tavLst>
                                    </p:anim>
                                    <p:anim calcmode="lin" valueType="num">
                                      <p:cBhvr additive="base">
                                        <p:cTn id="23" dur="500" fill="hold"/>
                                        <p:tgtEl>
                                          <p:spTgt spid="53"/>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1"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ppt_x"/>
                                          </p:val>
                                        </p:tav>
                                        <p:tav tm="100000">
                                          <p:val>
                                            <p:strVal val="#ppt_x"/>
                                          </p:val>
                                        </p:tav>
                                      </p:tavLst>
                                    </p:anim>
                                    <p:anim calcmode="lin" valueType="num">
                                      <p:cBhvr additive="base">
                                        <p:cTn id="32" dur="500" fill="hold"/>
                                        <p:tgtEl>
                                          <p:spTgt spid="47"/>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0-#ppt_h/2"/>
                                          </p:val>
                                        </p:tav>
                                        <p:tav tm="100000">
                                          <p:val>
                                            <p:strVal val="#ppt_y"/>
                                          </p:val>
                                        </p:tav>
                                      </p:tavLst>
                                    </p:anim>
                                  </p:childTnLst>
                                </p:cTn>
                              </p:par>
                            </p:childTnLst>
                          </p:cTn>
                        </p:par>
                        <p:par>
                          <p:cTn id="37" fill="hold">
                            <p:stCondLst>
                              <p:cond delay="1000"/>
                            </p:stCondLst>
                            <p:childTnLst>
                              <p:par>
                                <p:cTn id="38" presetID="2" presetClass="entr" presetSubtype="2"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1+#ppt_w/2"/>
                                          </p:val>
                                        </p:tav>
                                        <p:tav tm="100000">
                                          <p:val>
                                            <p:strVal val="#ppt_x"/>
                                          </p:val>
                                        </p:tav>
                                      </p:tavLst>
                                    </p:anim>
                                    <p:anim calcmode="lin" valueType="num">
                                      <p:cBhvr additive="base">
                                        <p:cTn id="41" dur="500" fill="hold"/>
                                        <p:tgtEl>
                                          <p:spTgt spid="42"/>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additive="base">
                                        <p:cTn id="44" dur="500" fill="hold"/>
                                        <p:tgtEl>
                                          <p:spTgt spid="48"/>
                                        </p:tgtEl>
                                        <p:attrNameLst>
                                          <p:attrName>ppt_x</p:attrName>
                                        </p:attrNameLst>
                                      </p:cBhvr>
                                      <p:tavLst>
                                        <p:tav tm="0">
                                          <p:val>
                                            <p:strVal val="1+#ppt_w/2"/>
                                          </p:val>
                                        </p:tav>
                                        <p:tav tm="100000">
                                          <p:val>
                                            <p:strVal val="#ppt_x"/>
                                          </p:val>
                                        </p:tav>
                                      </p:tavLst>
                                    </p:anim>
                                    <p:anim calcmode="lin" valueType="num">
                                      <p:cBhvr additive="base">
                                        <p:cTn id="45" dur="500" fill="hold"/>
                                        <p:tgtEl>
                                          <p:spTgt spid="48"/>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 calcmode="lin" valueType="num">
                                      <p:cBhvr additive="base">
                                        <p:cTn id="48" dur="500" fill="hold"/>
                                        <p:tgtEl>
                                          <p:spTgt spid="55"/>
                                        </p:tgtEl>
                                        <p:attrNameLst>
                                          <p:attrName>ppt_x</p:attrName>
                                        </p:attrNameLst>
                                      </p:cBhvr>
                                      <p:tavLst>
                                        <p:tav tm="0">
                                          <p:val>
                                            <p:strVal val="1+#ppt_w/2"/>
                                          </p:val>
                                        </p:tav>
                                        <p:tav tm="100000">
                                          <p:val>
                                            <p:strVal val="#ppt_x"/>
                                          </p:val>
                                        </p:tav>
                                      </p:tavLst>
                                    </p:anim>
                                    <p:anim calcmode="lin" valueType="num">
                                      <p:cBhvr additive="base">
                                        <p:cTn id="49" dur="500" fill="hold"/>
                                        <p:tgtEl>
                                          <p:spTgt spid="55"/>
                                        </p:tgtEl>
                                        <p:attrNameLst>
                                          <p:attrName>ppt_y</p:attrName>
                                        </p:attrNameLst>
                                      </p:cBhvr>
                                      <p:tavLst>
                                        <p:tav tm="0">
                                          <p:val>
                                            <p:strVal val="#ppt_y"/>
                                          </p:val>
                                        </p:tav>
                                        <p:tav tm="100000">
                                          <p:val>
                                            <p:strVal val="#ppt_y"/>
                                          </p:val>
                                        </p:tav>
                                      </p:tavLst>
                                    </p:anim>
                                  </p:childTnLst>
                                </p:cTn>
                              </p:par>
                            </p:childTnLst>
                          </p:cTn>
                        </p:par>
                        <p:par>
                          <p:cTn id="50" fill="hold">
                            <p:stCondLst>
                              <p:cond delay="1500"/>
                            </p:stCondLst>
                            <p:childTnLst>
                              <p:par>
                                <p:cTn id="51" presetID="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500" fill="hold"/>
                                        <p:tgtEl>
                                          <p:spTgt spid="43"/>
                                        </p:tgtEl>
                                        <p:attrNameLst>
                                          <p:attrName>ppt_x</p:attrName>
                                        </p:attrNameLst>
                                      </p:cBhvr>
                                      <p:tavLst>
                                        <p:tav tm="0">
                                          <p:val>
                                            <p:strVal val="0-#ppt_w/2"/>
                                          </p:val>
                                        </p:tav>
                                        <p:tav tm="100000">
                                          <p:val>
                                            <p:strVal val="#ppt_x"/>
                                          </p:val>
                                        </p:tav>
                                      </p:tavLst>
                                    </p:anim>
                                    <p:anim calcmode="lin" valueType="num">
                                      <p:cBhvr additive="base">
                                        <p:cTn id="54" dur="500" fill="hold"/>
                                        <p:tgtEl>
                                          <p:spTgt spid="43"/>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500" fill="hold"/>
                                        <p:tgtEl>
                                          <p:spTgt spid="49"/>
                                        </p:tgtEl>
                                        <p:attrNameLst>
                                          <p:attrName>ppt_x</p:attrName>
                                        </p:attrNameLst>
                                      </p:cBhvr>
                                      <p:tavLst>
                                        <p:tav tm="0">
                                          <p:val>
                                            <p:strVal val="0-#ppt_w/2"/>
                                          </p:val>
                                        </p:tav>
                                        <p:tav tm="100000">
                                          <p:val>
                                            <p:strVal val="#ppt_x"/>
                                          </p:val>
                                        </p:tav>
                                      </p:tavLst>
                                    </p:anim>
                                    <p:anim calcmode="lin" valueType="num">
                                      <p:cBhvr additive="base">
                                        <p:cTn id="58" dur="500" fill="hold"/>
                                        <p:tgtEl>
                                          <p:spTgt spid="49"/>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0-#ppt_w/2"/>
                                          </p:val>
                                        </p:tav>
                                        <p:tav tm="100000">
                                          <p:val>
                                            <p:strVal val="#ppt_x"/>
                                          </p:val>
                                        </p:tav>
                                      </p:tavLst>
                                    </p:anim>
                                    <p:anim calcmode="lin" valueType="num">
                                      <p:cBhvr additive="base">
                                        <p:cTn id="62" dur="500" fill="hold"/>
                                        <p:tgtEl>
                                          <p:spTgt spid="56"/>
                                        </p:tgtEl>
                                        <p:attrNameLst>
                                          <p:attrName>ppt_y</p:attrName>
                                        </p:attrNameLst>
                                      </p:cBhvr>
                                      <p:tavLst>
                                        <p:tav tm="0">
                                          <p:val>
                                            <p:strVal val="#ppt_y"/>
                                          </p:val>
                                        </p:tav>
                                        <p:tav tm="100000">
                                          <p:val>
                                            <p:strVal val="#ppt_y"/>
                                          </p:val>
                                        </p:tav>
                                      </p:tavLst>
                                    </p:anim>
                                  </p:childTnLst>
                                </p:cTn>
                              </p:par>
                            </p:childTnLst>
                          </p:cTn>
                        </p:par>
                        <p:par>
                          <p:cTn id="63" fill="hold">
                            <p:stCondLst>
                              <p:cond delay="2000"/>
                            </p:stCondLst>
                            <p:childTnLst>
                              <p:par>
                                <p:cTn id="64" presetID="2" presetClass="entr" presetSubtype="2"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1+#ppt_w/2"/>
                                          </p:val>
                                        </p:tav>
                                        <p:tav tm="100000">
                                          <p:val>
                                            <p:strVal val="#ppt_x"/>
                                          </p:val>
                                        </p:tav>
                                      </p:tavLst>
                                    </p:anim>
                                    <p:anim calcmode="lin" valueType="num">
                                      <p:cBhvr additive="base">
                                        <p:cTn id="67" dur="500" fill="hold"/>
                                        <p:tgtEl>
                                          <p:spTgt spid="44"/>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additive="base">
                                        <p:cTn id="70" dur="500" fill="hold"/>
                                        <p:tgtEl>
                                          <p:spTgt spid="50"/>
                                        </p:tgtEl>
                                        <p:attrNameLst>
                                          <p:attrName>ppt_x</p:attrName>
                                        </p:attrNameLst>
                                      </p:cBhvr>
                                      <p:tavLst>
                                        <p:tav tm="0">
                                          <p:val>
                                            <p:strVal val="1+#ppt_w/2"/>
                                          </p:val>
                                        </p:tav>
                                        <p:tav tm="100000">
                                          <p:val>
                                            <p:strVal val="#ppt_x"/>
                                          </p:val>
                                        </p:tav>
                                      </p:tavLst>
                                    </p:anim>
                                    <p:anim calcmode="lin" valueType="num">
                                      <p:cBhvr additive="base">
                                        <p:cTn id="71" dur="500" fill="hold"/>
                                        <p:tgtEl>
                                          <p:spTgt spid="50"/>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57"/>
                                        </p:tgtEl>
                                        <p:attrNameLst>
                                          <p:attrName>style.visibility</p:attrName>
                                        </p:attrNameLst>
                                      </p:cBhvr>
                                      <p:to>
                                        <p:strVal val="visible"/>
                                      </p:to>
                                    </p:set>
                                    <p:anim calcmode="lin" valueType="num">
                                      <p:cBhvr additive="base">
                                        <p:cTn id="74" dur="500" fill="hold"/>
                                        <p:tgtEl>
                                          <p:spTgt spid="57"/>
                                        </p:tgtEl>
                                        <p:attrNameLst>
                                          <p:attrName>ppt_x</p:attrName>
                                        </p:attrNameLst>
                                      </p:cBhvr>
                                      <p:tavLst>
                                        <p:tav tm="0">
                                          <p:val>
                                            <p:strVal val="1+#ppt_w/2"/>
                                          </p:val>
                                        </p:tav>
                                        <p:tav tm="100000">
                                          <p:val>
                                            <p:strVal val="#ppt_x"/>
                                          </p:val>
                                        </p:tav>
                                      </p:tavLst>
                                    </p:anim>
                                    <p:anim calcmode="lin" valueType="num">
                                      <p:cBhvr additive="base">
                                        <p:cTn id="75"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52" grpId="0"/>
      <p:bldP spid="53" grpId="0"/>
      <p:bldP spid="54"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4" name="Rounded Rectangle 3">
            <a:extLst>
              <a:ext uri="{FF2B5EF4-FFF2-40B4-BE49-F238E27FC236}">
                <a16:creationId xmlns:a16="http://schemas.microsoft.com/office/drawing/2014/main" id="{FE68B304-4964-5870-1923-69F6E08E197E}"/>
              </a:ext>
            </a:extLst>
          </p:cNvPr>
          <p:cNvSpPr/>
          <p:nvPr/>
        </p:nvSpPr>
        <p:spPr>
          <a:xfrm>
            <a:off x="3796932" y="159725"/>
            <a:ext cx="1550131" cy="485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ctr"/>
          <a:lstStyle/>
          <a:p>
            <a:pPr algn="ctr">
              <a:lnSpc>
                <a:spcPct val="150000"/>
              </a:lnSpc>
            </a:pPr>
            <a:r>
              <a:rPr lang="en-VN" sz="2000" dirty="0">
                <a:solidFill>
                  <a:srgbClr val="FFFFFF"/>
                </a:solidFill>
                <a:latin typeface="Arial" panose="020B0604020202020204" pitchFamily="34" charset="0"/>
                <a:cs typeface="Arial" panose="020B0604020202020204" pitchFamily="34" charset="0"/>
              </a:rPr>
              <a:t>Kết luận</a:t>
            </a:r>
          </a:p>
        </p:txBody>
      </p:sp>
      <p:sp>
        <p:nvSpPr>
          <p:cNvPr id="5" name="TextBox 4">
            <a:extLst>
              <a:ext uri="{FF2B5EF4-FFF2-40B4-BE49-F238E27FC236}">
                <a16:creationId xmlns:a16="http://schemas.microsoft.com/office/drawing/2014/main" id="{30CF7819-4DA2-BFE6-8628-CBA835A16CF2}"/>
              </a:ext>
            </a:extLst>
          </p:cNvPr>
          <p:cNvSpPr txBox="1"/>
          <p:nvPr/>
        </p:nvSpPr>
        <p:spPr>
          <a:xfrm>
            <a:off x="673223" y="645243"/>
            <a:ext cx="7797550" cy="4195957"/>
          </a:xfrm>
          <a:prstGeom prst="rect">
            <a:avLst/>
          </a:prstGeom>
          <a:noFill/>
        </p:spPr>
        <p:txBody>
          <a:bodyPr wrap="square">
            <a:spAutoFit/>
          </a:bodyPr>
          <a:lstStyle/>
          <a:p>
            <a:pPr algn="just">
              <a:lnSpc>
                <a:spcPct val="150000"/>
              </a:lnSpc>
            </a:pPr>
            <a:r>
              <a:rPr lang="vi-VN"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Điều 63 Hiến pháp năm 2013 quy định: </a:t>
            </a:r>
          </a:p>
          <a:p>
            <a:pPr marL="342900" indent="-342900" algn="just">
              <a:lnSpc>
                <a:spcPct val="150000"/>
              </a:lnSpc>
              <a:buFont typeface="Arial" panose="020B0604020202020204" pitchFamily="34" charset="0"/>
              <a:buChar char="•"/>
            </a:pP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Nhà nước có chính sách bảo vệ môi trường.</a:t>
            </a:r>
          </a:p>
          <a:p>
            <a:pPr marL="342900" indent="-342900" algn="just">
              <a:lnSpc>
                <a:spcPct val="150000"/>
              </a:lnSpc>
              <a:buFont typeface="Arial" panose="020B0604020202020204" pitchFamily="34" charset="0"/>
              <a:buChar char="•"/>
            </a:pPr>
            <a:r>
              <a:rPr lang="vi-VN" sz="1800" dirty="0">
                <a:latin typeface="Arial" panose="020B0604020202020204" pitchFamily="34" charset="0"/>
                <a:ea typeface="Times New Roman" panose="02020603050405020304" pitchFamily="18" charset="0"/>
                <a:cs typeface="Arial" panose="020B0604020202020204" pitchFamily="34" charset="0"/>
              </a:rPr>
              <a:t>Quản lí, sử dụng hiệu quả, bền vững các nguồn tài nguyên thiên nhiên.</a:t>
            </a:r>
          </a:p>
          <a:p>
            <a:pPr marL="342900" indent="-342900" algn="just">
              <a:lnSpc>
                <a:spcPct val="150000"/>
              </a:lnSpc>
              <a:buFont typeface="Arial" panose="020B0604020202020204" pitchFamily="34" charset="0"/>
              <a:buChar char="•"/>
            </a:pPr>
            <a:r>
              <a:rPr lang="vi-VN" sz="1800" dirty="0">
                <a:latin typeface="Arial" panose="020B0604020202020204" pitchFamily="34" charset="0"/>
                <a:ea typeface="Times New Roman" panose="02020603050405020304" pitchFamily="18" charset="0"/>
                <a:cs typeface="Arial" panose="020B0604020202020204" pitchFamily="34" charset="0"/>
              </a:rPr>
              <a:t>Bảo tồn thiên nhiên, đa dạng sinh học.</a:t>
            </a:r>
          </a:p>
          <a:p>
            <a:pPr marL="342900" indent="-342900" algn="just">
              <a:lnSpc>
                <a:spcPct val="150000"/>
              </a:lnSpc>
              <a:buFont typeface="Arial" panose="020B0604020202020204" pitchFamily="34" charset="0"/>
              <a:buChar char="•"/>
            </a:pPr>
            <a:r>
              <a:rPr lang="vi-VN" sz="1800" dirty="0">
                <a:latin typeface="Arial" panose="020B0604020202020204" pitchFamily="34" charset="0"/>
                <a:ea typeface="Times New Roman" panose="02020603050405020304" pitchFamily="18" charset="0"/>
                <a:cs typeface="Arial" panose="020B0604020202020204" pitchFamily="34" charset="0"/>
              </a:rPr>
              <a:t>Chủ động phòng, chống thiên tai, ứng phó với biến đổi khí hậu.</a:t>
            </a:r>
          </a:p>
          <a:p>
            <a:pPr marL="342900" indent="-342900" algn="just">
              <a:lnSpc>
                <a:spcPct val="150000"/>
              </a:lnSpc>
              <a:buFont typeface="Arial" panose="020B0604020202020204" pitchFamily="34" charset="0"/>
              <a:buChar char="•"/>
            </a:pPr>
            <a:r>
              <a:rPr lang="vi-VN" sz="1800" dirty="0">
                <a:latin typeface="Arial" panose="020B0604020202020204" pitchFamily="34" charset="0"/>
                <a:ea typeface="Times New Roman" panose="02020603050405020304" pitchFamily="18" charset="0"/>
                <a:cs typeface="Arial" panose="020B0604020202020204" pitchFamily="34" charset="0"/>
              </a:rPr>
              <a:t>Nhà nước khuyến khích mọi hoạt động bảo vệ môi trường, phát triển, sử dụng năng lượng mới, năng lượng tái tạo.</a:t>
            </a:r>
          </a:p>
          <a:p>
            <a:pPr marL="342900" indent="-342900" algn="just">
              <a:lnSpc>
                <a:spcPct val="150000"/>
              </a:lnSpc>
              <a:buFont typeface="Arial" panose="020B0604020202020204" pitchFamily="34" charset="0"/>
              <a:buChar char="•"/>
            </a:pPr>
            <a:r>
              <a:rPr lang="vi-VN" sz="1800" dirty="0">
                <a:latin typeface="Arial" panose="020B0604020202020204" pitchFamily="34" charset="0"/>
                <a:ea typeface="Times New Roman" panose="02020603050405020304" pitchFamily="18" charset="0"/>
                <a:cs typeface="Arial" panose="020B0604020202020204" pitchFamily="34" charset="0"/>
              </a:rPr>
              <a:t>Tổ chức, cá nhân gây ô nhiễm môi trường, làm suy kiệt tài nguyên thiên nhiên và suy giảm đa dạng sinh học phải bị xử lí nghiêm và có trách nhiệm khắc phục, bồi thường thiệt hại.</a:t>
            </a:r>
          </a:p>
        </p:txBody>
      </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anim calcmode="lin" valueType="num">
                                      <p:cBhvr>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anim calcmode="lin" valueType="num">
                                      <p:cBhvr>
                                        <p:cTn id="2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anim calcmode="lin" valueType="num">
                                      <p:cBhvr>
                                        <p:cTn id="3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fade">
                                      <p:cBhvr>
                                        <p:cTn id="39" dur="500"/>
                                        <p:tgtEl>
                                          <p:spTgt spid="5">
                                            <p:txEl>
                                              <p:pRg st="4" end="4"/>
                                            </p:txEl>
                                          </p:spTgt>
                                        </p:tgtEl>
                                      </p:cBhvr>
                                    </p:animEffect>
                                    <p:anim calcmode="lin" valueType="num">
                                      <p:cBhvr>
                                        <p:cTn id="4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1"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animEffect transition="in" filter="fade">
                                      <p:cBhvr>
                                        <p:cTn id="46" dur="500"/>
                                        <p:tgtEl>
                                          <p:spTgt spid="5">
                                            <p:txEl>
                                              <p:pRg st="5" end="5"/>
                                            </p:txEl>
                                          </p:spTgt>
                                        </p:tgtEl>
                                      </p:cBhvr>
                                    </p:animEffect>
                                    <p:anim calcmode="lin" valueType="num">
                                      <p:cBhvr>
                                        <p:cTn id="4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8"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5">
                                            <p:txEl>
                                              <p:pRg st="6" end="6"/>
                                            </p:txEl>
                                          </p:spTgt>
                                        </p:tgtEl>
                                        <p:attrNameLst>
                                          <p:attrName>style.visibility</p:attrName>
                                        </p:attrNameLst>
                                      </p:cBhvr>
                                      <p:to>
                                        <p:strVal val="visible"/>
                                      </p:to>
                                    </p:set>
                                    <p:animEffect transition="in" filter="fade">
                                      <p:cBhvr>
                                        <p:cTn id="53" dur="500"/>
                                        <p:tgtEl>
                                          <p:spTgt spid="5">
                                            <p:txEl>
                                              <p:pRg st="6" end="6"/>
                                            </p:txEl>
                                          </p:spTgt>
                                        </p:tgtEl>
                                      </p:cBhvr>
                                    </p:animEffect>
                                    <p:anim calcmode="lin" valueType="num">
                                      <p:cBhvr>
                                        <p:cTn id="54"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grpSp>
        <p:nvGrpSpPr>
          <p:cNvPr id="6" name="Group 5">
            <a:extLst>
              <a:ext uri="{FF2B5EF4-FFF2-40B4-BE49-F238E27FC236}">
                <a16:creationId xmlns:a16="http://schemas.microsoft.com/office/drawing/2014/main" id="{4B85409C-E7AD-3946-5AC5-9221DFD6294A}"/>
              </a:ext>
            </a:extLst>
          </p:cNvPr>
          <p:cNvGrpSpPr/>
          <p:nvPr/>
        </p:nvGrpSpPr>
        <p:grpSpPr>
          <a:xfrm>
            <a:off x="3003898" y="772104"/>
            <a:ext cx="3136200" cy="759635"/>
            <a:chOff x="2937754" y="0"/>
            <a:chExt cx="3136200" cy="759635"/>
          </a:xfrm>
        </p:grpSpPr>
        <p:sp>
          <p:nvSpPr>
            <p:cNvPr id="7" name="TextBox 10">
              <a:extLst>
                <a:ext uri="{FF2B5EF4-FFF2-40B4-BE49-F238E27FC236}">
                  <a16:creationId xmlns:a16="http://schemas.microsoft.com/office/drawing/2014/main" id="{CAC26571-DF36-0DF5-3231-B33413988E74}"/>
                </a:ext>
              </a:extLst>
            </p:cNvPr>
            <p:cNvSpPr txBox="1"/>
            <p:nvPr/>
          </p:nvSpPr>
          <p:spPr>
            <a:xfrm>
              <a:off x="3070046" y="0"/>
              <a:ext cx="3003908" cy="647421"/>
            </a:xfrm>
            <a:prstGeom prst="rect">
              <a:avLst/>
            </a:prstGeom>
          </p:spPr>
          <p:txBody>
            <a:bodyPr wrap="square" lIns="0" tIns="0" rIns="0" bIns="0" rtlCol="0" anchor="t">
              <a:spAutoFit/>
            </a:bodyPr>
            <a:lstStyle/>
            <a:p>
              <a:pPr algn="ctr">
                <a:lnSpc>
                  <a:spcPct val="150000"/>
                </a:lnSpc>
              </a:pPr>
              <a:r>
                <a:rPr lang="en-US" sz="3200" b="1" dirty="0">
                  <a:solidFill>
                    <a:srgbClr val="B42024"/>
                  </a:solidFill>
                  <a:latin typeface="Arial" panose="020B0604020202020204" pitchFamily="34" charset="0"/>
                  <a:cs typeface="Arial" panose="020B0604020202020204" pitchFamily="34" charset="0"/>
                </a:rPr>
                <a:t>LUYỆN TẬP</a:t>
              </a:r>
            </a:p>
          </p:txBody>
        </p:sp>
        <p:cxnSp>
          <p:nvCxnSpPr>
            <p:cNvPr id="8" name="Google Shape;558;p28">
              <a:extLst>
                <a:ext uri="{FF2B5EF4-FFF2-40B4-BE49-F238E27FC236}">
                  <a16:creationId xmlns:a16="http://schemas.microsoft.com/office/drawing/2014/main" id="{9D6734E0-7A60-11ED-5A42-954DB0FE75A4}"/>
                </a:ext>
              </a:extLst>
            </p:cNvPr>
            <p:cNvCxnSpPr/>
            <p:nvPr/>
          </p:nvCxnSpPr>
          <p:spPr>
            <a:xfrm>
              <a:off x="2937754" y="759635"/>
              <a:ext cx="3136200" cy="0"/>
            </a:xfrm>
            <a:prstGeom prst="straightConnector1">
              <a:avLst/>
            </a:prstGeom>
            <a:noFill/>
            <a:ln w="28575" cap="flat" cmpd="sng">
              <a:solidFill>
                <a:schemeClr val="dk1"/>
              </a:solidFill>
              <a:prstDash val="solid"/>
              <a:round/>
              <a:headEnd type="none" w="med" len="med"/>
              <a:tailEnd type="none" w="med" len="med"/>
            </a:ln>
          </p:spPr>
        </p:cxnSp>
      </p:grpSp>
      <p:sp>
        <p:nvSpPr>
          <p:cNvPr id="17" name="TextBox 16">
            <a:extLst>
              <a:ext uri="{FF2B5EF4-FFF2-40B4-BE49-F238E27FC236}">
                <a16:creationId xmlns:a16="http://schemas.microsoft.com/office/drawing/2014/main" id="{12B9D8E6-FCD7-B8F1-FDCE-E32B003620B1}"/>
              </a:ext>
            </a:extLst>
          </p:cNvPr>
          <p:cNvSpPr txBox="1"/>
          <p:nvPr/>
        </p:nvSpPr>
        <p:spPr>
          <a:xfrm>
            <a:off x="2755603" y="1851148"/>
            <a:ext cx="3669365" cy="485518"/>
          </a:xfrm>
          <a:prstGeom prst="rect">
            <a:avLst/>
          </a:prstGeom>
        </p:spPr>
        <p:txBody>
          <a:bodyPr wrap="square" lIns="0" tIns="0" rIns="0" bIns="0" rtlCol="0" anchor="t">
            <a:spAutoFit/>
          </a:bodyPr>
          <a:lstStyle/>
          <a:p>
            <a:pPr algn="ctr">
              <a:lnSpc>
                <a:spcPct val="150000"/>
              </a:lnSpc>
            </a:pPr>
            <a:r>
              <a:rPr lang="en-US" sz="2400" b="1" dirty="0">
                <a:solidFill>
                  <a:srgbClr val="B42024"/>
                </a:solidFill>
                <a:latin typeface="Arial" panose="020B0604020202020204" pitchFamily="34" charset="0"/>
                <a:cs typeface="Arial" panose="020B0604020202020204" pitchFamily="34" charset="0"/>
              </a:rPr>
              <a:t>NHIỆM VỤ 1 – BÀI TẬP 1</a:t>
            </a:r>
          </a:p>
        </p:txBody>
      </p:sp>
      <p:grpSp>
        <p:nvGrpSpPr>
          <p:cNvPr id="14" name="Group 13">
            <a:extLst>
              <a:ext uri="{FF2B5EF4-FFF2-40B4-BE49-F238E27FC236}">
                <a16:creationId xmlns:a16="http://schemas.microsoft.com/office/drawing/2014/main" id="{AAEB29EF-38F0-CF1A-E46E-3EAE6B8C8D7A}"/>
              </a:ext>
            </a:extLst>
          </p:cNvPr>
          <p:cNvGrpSpPr/>
          <p:nvPr/>
        </p:nvGrpSpPr>
        <p:grpSpPr>
          <a:xfrm>
            <a:off x="1517902" y="2623217"/>
            <a:ext cx="6108193" cy="1043527"/>
            <a:chOff x="855692" y="1079037"/>
            <a:chExt cx="6108193" cy="1043527"/>
          </a:xfrm>
        </p:grpSpPr>
        <p:sp>
          <p:nvSpPr>
            <p:cNvPr id="15" name="Google Shape;1170;p53">
              <a:extLst>
                <a:ext uri="{FF2B5EF4-FFF2-40B4-BE49-F238E27FC236}">
                  <a16:creationId xmlns:a16="http://schemas.microsoft.com/office/drawing/2014/main" id="{581691D2-260B-4B89-8042-ADB4C98AE3CE}"/>
                </a:ext>
              </a:extLst>
            </p:cNvPr>
            <p:cNvSpPr/>
            <p:nvPr/>
          </p:nvSpPr>
          <p:spPr>
            <a:xfrm>
              <a:off x="855692" y="1079037"/>
              <a:ext cx="6108193" cy="1043527"/>
            </a:xfrm>
            <a:prstGeom prst="foldedCorner">
              <a:avLst>
                <a:gd name="adj" fmla="val 48880"/>
              </a:avLst>
            </a:prstGeom>
            <a:noFill/>
            <a:ln w="38100" cap="flat" cmpd="sng">
              <a:solidFill>
                <a:srgbClr val="B42024"/>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VN" dirty="0"/>
            </a:p>
          </p:txBody>
        </p:sp>
        <p:sp>
          <p:nvSpPr>
            <p:cNvPr id="16" name="TextBox 15">
              <a:extLst>
                <a:ext uri="{FF2B5EF4-FFF2-40B4-BE49-F238E27FC236}">
                  <a16:creationId xmlns:a16="http://schemas.microsoft.com/office/drawing/2014/main" id="{622170C6-8E37-5B31-0850-29ADCC559E72}"/>
                </a:ext>
              </a:extLst>
            </p:cNvPr>
            <p:cNvSpPr txBox="1"/>
            <p:nvPr/>
          </p:nvSpPr>
          <p:spPr>
            <a:xfrm>
              <a:off x="1003137" y="1079037"/>
              <a:ext cx="5849875" cy="958596"/>
            </a:xfrm>
            <a:prstGeom prst="rect">
              <a:avLst/>
            </a:prstGeom>
            <a:noFill/>
          </p:spPr>
          <p:txBody>
            <a:bodyPr wrap="square">
              <a:spAutoFit/>
            </a:bodyPr>
            <a:lstStyle/>
            <a:p>
              <a:pPr algn="just">
                <a:lnSpc>
                  <a:spcPct val="150000"/>
                </a:lnSpc>
              </a:pPr>
              <a:r>
                <a:rPr lang="en-VN" sz="2000" dirty="0">
                  <a:solidFill>
                    <a:srgbClr val="303030"/>
                  </a:solidFill>
                  <a:latin typeface="Arial" panose="020B0604020202020204" pitchFamily="34" charset="0"/>
                  <a:ea typeface="Arial" panose="020B0604020202020204" pitchFamily="34" charset="0"/>
                  <a:cs typeface="Arial" panose="020B0604020202020204" pitchFamily="34" charset="0"/>
                </a:rPr>
                <a:t>Em hãy cho biết các ý kiến sau đây đúng hay sai? Vì sao?</a:t>
              </a:r>
            </a:p>
          </p:txBody>
        </p:sp>
      </p:gr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00" decel="100000"/>
                                        <p:tgtEl>
                                          <p:spTgt spid="6"/>
                                        </p:tgtEl>
                                      </p:cBhvr>
                                    </p:animEffect>
                                    <p:anim calcmode="lin" valueType="num">
                                      <p:cBhvr>
                                        <p:cTn id="8" dur="400" decel="100000" fill="hold"/>
                                        <p:tgtEl>
                                          <p:spTgt spid="6"/>
                                        </p:tgtEl>
                                        <p:attrNameLst>
                                          <p:attrName>style.rotation</p:attrName>
                                        </p:attrNameLst>
                                      </p:cBhvr>
                                      <p:tavLst>
                                        <p:tav tm="0">
                                          <p:val>
                                            <p:fltVal val="-90"/>
                                          </p:val>
                                        </p:tav>
                                        <p:tav tm="100000">
                                          <p:val>
                                            <p:fltVal val="0"/>
                                          </p:val>
                                        </p:tav>
                                      </p:tavLst>
                                    </p:anim>
                                    <p:anim calcmode="lin" valueType="num">
                                      <p:cBhvr>
                                        <p:cTn id="9" dur="400" decel="100000" fill="hold"/>
                                        <p:tgtEl>
                                          <p:spTgt spid="6"/>
                                        </p:tgtEl>
                                        <p:attrNameLst>
                                          <p:attrName>ppt_x</p:attrName>
                                        </p:attrNameLst>
                                      </p:cBhvr>
                                      <p:tavLst>
                                        <p:tav tm="0">
                                          <p:val>
                                            <p:strVal val="#ppt_x+0.4"/>
                                          </p:val>
                                        </p:tav>
                                        <p:tav tm="100000">
                                          <p:val>
                                            <p:strVal val="#ppt_x-0.05"/>
                                          </p:val>
                                        </p:tav>
                                      </p:tavLst>
                                    </p:anim>
                                    <p:anim calcmode="lin" valueType="num">
                                      <p:cBhvr>
                                        <p:cTn id="10" dur="400" decel="100000" fill="hold"/>
                                        <p:tgtEl>
                                          <p:spTgt spid="6"/>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6"/>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par>
                          <p:cTn id="18" fill="hold">
                            <p:stCondLst>
                              <p:cond delay="500"/>
                            </p:stCondLst>
                            <p:childTnLst>
                              <p:par>
                                <p:cTn id="19" presetID="6" presetClass="entr" presetSubtype="16"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graphicFrame>
        <p:nvGraphicFramePr>
          <p:cNvPr id="4" name="Google Shape;1241;p56">
            <a:extLst>
              <a:ext uri="{FF2B5EF4-FFF2-40B4-BE49-F238E27FC236}">
                <a16:creationId xmlns:a16="http://schemas.microsoft.com/office/drawing/2014/main" id="{4ED13CCA-DB93-AA31-9DCD-CD60096D3145}"/>
              </a:ext>
            </a:extLst>
          </p:cNvPr>
          <p:cNvGraphicFramePr/>
          <p:nvPr>
            <p:extLst>
              <p:ext uri="{D42A27DB-BD31-4B8C-83A1-F6EECF244321}">
                <p14:modId xmlns:p14="http://schemas.microsoft.com/office/powerpoint/2010/main" val="4034162079"/>
              </p:ext>
            </p:extLst>
          </p:nvPr>
        </p:nvGraphicFramePr>
        <p:xfrm>
          <a:off x="402535" y="1456417"/>
          <a:ext cx="8338930" cy="2377623"/>
        </p:xfrm>
        <a:graphic>
          <a:graphicData uri="http://schemas.openxmlformats.org/drawingml/2006/table">
            <a:tbl>
              <a:tblPr>
                <a:noFill/>
              </a:tblPr>
              <a:tblGrid>
                <a:gridCol w="986356">
                  <a:extLst>
                    <a:ext uri="{9D8B030D-6E8A-4147-A177-3AD203B41FA5}">
                      <a16:colId xmlns:a16="http://schemas.microsoft.com/office/drawing/2014/main" val="20000"/>
                    </a:ext>
                  </a:extLst>
                </a:gridCol>
                <a:gridCol w="927761">
                  <a:extLst>
                    <a:ext uri="{9D8B030D-6E8A-4147-A177-3AD203B41FA5}">
                      <a16:colId xmlns:a16="http://schemas.microsoft.com/office/drawing/2014/main" val="20001"/>
                    </a:ext>
                  </a:extLst>
                </a:gridCol>
                <a:gridCol w="6424813">
                  <a:extLst>
                    <a:ext uri="{9D8B030D-6E8A-4147-A177-3AD203B41FA5}">
                      <a16:colId xmlns:a16="http://schemas.microsoft.com/office/drawing/2014/main" val="2590464392"/>
                    </a:ext>
                  </a:extLst>
                </a:gridCol>
              </a:tblGrid>
              <a:tr h="436200">
                <a:tc>
                  <a:txBody>
                    <a:bodyPr/>
                    <a:lstStyle/>
                    <a:p>
                      <a:pPr marL="0" lvl="0" indent="0" algn="ctr" rtl="0">
                        <a:lnSpc>
                          <a:spcPct val="150000"/>
                        </a:lnSpc>
                        <a:spcBef>
                          <a:spcPts val="0"/>
                        </a:spcBef>
                        <a:spcAft>
                          <a:spcPts val="0"/>
                        </a:spcAft>
                        <a:buNone/>
                      </a:pPr>
                      <a:r>
                        <a:rPr lang="en" sz="2000" b="1" dirty="0" err="1">
                          <a:solidFill>
                            <a:srgbClr val="303030"/>
                          </a:solidFill>
                          <a:latin typeface="Arial" panose="020B0604020202020204" pitchFamily="34" charset="0"/>
                          <a:ea typeface="Poppins"/>
                          <a:cs typeface="Arial" panose="020B0604020202020204" pitchFamily="34" charset="0"/>
                          <a:sym typeface="Poppins"/>
                        </a:rPr>
                        <a:t>Ý</a:t>
                      </a:r>
                      <a:r>
                        <a:rPr lang="en" sz="2000" b="1" dirty="0">
                          <a:solidFill>
                            <a:srgbClr val="303030"/>
                          </a:solidFill>
                          <a:latin typeface="Arial" panose="020B0604020202020204" pitchFamily="34" charset="0"/>
                          <a:ea typeface="Poppins"/>
                          <a:cs typeface="Arial" panose="020B0604020202020204" pitchFamily="34" charset="0"/>
                          <a:sym typeface="Poppins"/>
                        </a:rPr>
                        <a:t> </a:t>
                      </a:r>
                      <a:r>
                        <a:rPr lang="en" sz="2000" b="1" dirty="0" err="1">
                          <a:solidFill>
                            <a:srgbClr val="303030"/>
                          </a:solidFill>
                          <a:latin typeface="Arial" panose="020B0604020202020204" pitchFamily="34" charset="0"/>
                          <a:ea typeface="Poppins"/>
                          <a:cs typeface="Arial" panose="020B0604020202020204" pitchFamily="34" charset="0"/>
                          <a:sym typeface="Poppins"/>
                        </a:rPr>
                        <a:t>kiến</a:t>
                      </a:r>
                      <a:endParaRPr sz="2000" b="1" dirty="0">
                        <a:solidFill>
                          <a:srgbClr val="303030"/>
                        </a:solidFill>
                        <a:latin typeface="Arial" panose="020B0604020202020204" pitchFamily="34" charset="0"/>
                        <a:cs typeface="Arial" panose="020B0604020202020204" pitchFamily="34" charset="0"/>
                      </a:endParaRPr>
                    </a:p>
                  </a:txBody>
                  <a:tcPr marL="91425" marR="91425" marT="91425" marB="91425" anchor="ctr">
                    <a:lnL w="12700" cap="flat" cmpd="sng" algn="ctr">
                      <a:solidFill>
                        <a:srgbClr val="402012"/>
                      </a:solidFill>
                      <a:prstDash val="solid"/>
                      <a:round/>
                      <a:headEnd type="none" w="med" len="med"/>
                      <a:tailEnd type="none" w="med" len="med"/>
                    </a:lnL>
                    <a:lnR w="12700" cap="flat" cmpd="sng" algn="ctr">
                      <a:solidFill>
                        <a:srgbClr val="402012"/>
                      </a:solidFill>
                      <a:prstDash val="solid"/>
                      <a:round/>
                      <a:headEnd type="none" w="med" len="med"/>
                      <a:tailEnd type="none" w="med" len="med"/>
                    </a:lnR>
                    <a:lnT w="12700" cap="flat" cmpd="sng" algn="ctr">
                      <a:solidFill>
                        <a:srgbClr val="402012"/>
                      </a:solidFill>
                      <a:prstDash val="solid"/>
                      <a:round/>
                      <a:headEnd type="none" w="med" len="med"/>
                      <a:tailEnd type="none" w="med" len="med"/>
                    </a:lnT>
                    <a:lnB w="12700" cap="flat" cmpd="sng" algn="ctr">
                      <a:solidFill>
                        <a:srgbClr val="402012"/>
                      </a:solidFill>
                      <a:prstDash val="solid"/>
                      <a:round/>
                      <a:headEnd type="none" w="med" len="med"/>
                      <a:tailEnd type="none" w="med" len="med"/>
                    </a:lnB>
                  </a:tcPr>
                </a:tc>
                <a:tc>
                  <a:txBody>
                    <a:bodyPr/>
                    <a:lstStyle/>
                    <a:p>
                      <a:pPr marL="0" lvl="0" indent="0" algn="ctr" rtl="0">
                        <a:lnSpc>
                          <a:spcPct val="150000"/>
                        </a:lnSpc>
                        <a:spcBef>
                          <a:spcPts val="0"/>
                        </a:spcBef>
                        <a:spcAft>
                          <a:spcPts val="0"/>
                        </a:spcAft>
                        <a:buNone/>
                      </a:pPr>
                      <a:r>
                        <a:rPr lang="en" sz="2000" b="1" dirty="0" err="1">
                          <a:solidFill>
                            <a:srgbClr val="303030"/>
                          </a:solidFill>
                          <a:latin typeface="Arial" panose="020B0604020202020204" pitchFamily="34" charset="0"/>
                          <a:ea typeface="Zen Kaku Gothic New"/>
                          <a:cs typeface="Arial" panose="020B0604020202020204" pitchFamily="34" charset="0"/>
                          <a:sym typeface="Zen Kaku Gothic New"/>
                        </a:rPr>
                        <a:t>Đúng</a:t>
                      </a:r>
                      <a:r>
                        <a:rPr lang="en" sz="2000" b="1" dirty="0">
                          <a:solidFill>
                            <a:srgbClr val="303030"/>
                          </a:solidFill>
                          <a:latin typeface="Arial" panose="020B0604020202020204" pitchFamily="34" charset="0"/>
                          <a:ea typeface="Zen Kaku Gothic New"/>
                          <a:cs typeface="Arial" panose="020B0604020202020204" pitchFamily="34" charset="0"/>
                          <a:sym typeface="Zen Kaku Gothic New"/>
                        </a:rPr>
                        <a:t>/Sai</a:t>
                      </a:r>
                      <a:endParaRPr sz="2000" b="1" dirty="0">
                        <a:solidFill>
                          <a:srgbClr val="303030"/>
                        </a:solidFill>
                        <a:latin typeface="Arial" panose="020B0604020202020204" pitchFamily="34" charset="0"/>
                        <a:ea typeface="Anaheim"/>
                        <a:cs typeface="Arial" panose="020B0604020202020204" pitchFamily="34" charset="0"/>
                        <a:sym typeface="Anaheim"/>
                      </a:endParaRPr>
                    </a:p>
                  </a:txBody>
                  <a:tcPr marL="91425" marR="91425" marT="91425" marB="91425" anchor="ctr">
                    <a:lnL w="12700" cap="flat" cmpd="sng" algn="ctr">
                      <a:solidFill>
                        <a:srgbClr val="402012"/>
                      </a:solidFill>
                      <a:prstDash val="solid"/>
                      <a:round/>
                      <a:headEnd type="none" w="med" len="med"/>
                      <a:tailEnd type="none" w="med" len="med"/>
                    </a:lnL>
                    <a:lnR w="12700" cap="flat" cmpd="sng" algn="ctr">
                      <a:solidFill>
                        <a:srgbClr val="402012"/>
                      </a:solidFill>
                      <a:prstDash val="solid"/>
                      <a:round/>
                      <a:headEnd type="none" w="med" len="med"/>
                      <a:tailEnd type="none" w="med" len="med"/>
                    </a:lnR>
                    <a:lnT w="12700" cap="flat" cmpd="sng" algn="ctr">
                      <a:solidFill>
                        <a:srgbClr val="402012"/>
                      </a:solidFill>
                      <a:prstDash val="solid"/>
                      <a:round/>
                      <a:headEnd type="none" w="med" len="med"/>
                      <a:tailEnd type="none" w="med" len="med"/>
                    </a:lnT>
                    <a:lnB w="12700" cap="flat" cmpd="sng" algn="ctr">
                      <a:solidFill>
                        <a:srgbClr val="402012"/>
                      </a:solidFill>
                      <a:prstDash val="solid"/>
                      <a:round/>
                      <a:headEnd type="none" w="med" len="med"/>
                      <a:tailEnd type="none" w="med" len="med"/>
                    </a:lnB>
                  </a:tcPr>
                </a:tc>
                <a:tc>
                  <a:txBody>
                    <a:bodyPr/>
                    <a:lstStyle/>
                    <a:p>
                      <a:pPr marL="0" lvl="0" indent="0" algn="ctr" rtl="0">
                        <a:lnSpc>
                          <a:spcPct val="150000"/>
                        </a:lnSpc>
                        <a:spcBef>
                          <a:spcPts val="0"/>
                        </a:spcBef>
                        <a:spcAft>
                          <a:spcPts val="0"/>
                        </a:spcAft>
                        <a:buNone/>
                      </a:pPr>
                      <a:r>
                        <a:rPr lang="en-VN" sz="2000" b="1" dirty="0">
                          <a:solidFill>
                            <a:srgbClr val="303030"/>
                          </a:solidFill>
                          <a:latin typeface="Arial" panose="020B0604020202020204" pitchFamily="34" charset="0"/>
                          <a:ea typeface="Anaheim"/>
                          <a:cs typeface="Arial" panose="020B0604020202020204" pitchFamily="34" charset="0"/>
                          <a:sym typeface="Anaheim"/>
                        </a:rPr>
                        <a:t>Giải thích</a:t>
                      </a:r>
                      <a:endParaRPr sz="2000" b="1" dirty="0">
                        <a:solidFill>
                          <a:srgbClr val="303030"/>
                        </a:solidFill>
                        <a:latin typeface="Arial" panose="020B0604020202020204" pitchFamily="34" charset="0"/>
                        <a:ea typeface="Anaheim"/>
                        <a:cs typeface="Arial" panose="020B0604020202020204" pitchFamily="34" charset="0"/>
                        <a:sym typeface="Anaheim"/>
                      </a:endParaRPr>
                    </a:p>
                  </a:txBody>
                  <a:tcPr marL="91425" marR="91425" marT="91425" marB="91425" anchor="ctr">
                    <a:lnL w="12700" cap="flat" cmpd="sng" algn="ctr">
                      <a:solidFill>
                        <a:srgbClr val="402012"/>
                      </a:solidFill>
                      <a:prstDash val="solid"/>
                      <a:round/>
                      <a:headEnd type="none" w="med" len="med"/>
                      <a:tailEnd type="none" w="med" len="med"/>
                    </a:lnL>
                    <a:lnR w="12700" cap="flat" cmpd="sng" algn="ctr">
                      <a:solidFill>
                        <a:srgbClr val="402012"/>
                      </a:solidFill>
                      <a:prstDash val="solid"/>
                      <a:round/>
                      <a:headEnd type="none" w="med" len="med"/>
                      <a:tailEnd type="none" w="med" len="med"/>
                    </a:lnR>
                    <a:lnT w="12700" cap="flat" cmpd="sng" algn="ctr">
                      <a:solidFill>
                        <a:srgbClr val="402012"/>
                      </a:solidFill>
                      <a:prstDash val="solid"/>
                      <a:round/>
                      <a:headEnd type="none" w="med" len="med"/>
                      <a:tailEnd type="none" w="med" len="med"/>
                    </a:lnT>
                    <a:lnB w="12700" cap="flat" cmpd="sng" algn="ctr">
                      <a:solidFill>
                        <a:srgbClr val="402012"/>
                      </a:solidFill>
                      <a:prstDash val="solid"/>
                      <a:round/>
                      <a:headEnd type="none" w="med" len="med"/>
                      <a:tailEnd type="none" w="med" len="med"/>
                    </a:lnB>
                  </a:tcPr>
                </a:tc>
                <a:extLst>
                  <a:ext uri="{0D108BD9-81ED-4DB2-BD59-A6C34878D82A}">
                    <a16:rowId xmlns:a16="http://schemas.microsoft.com/office/drawing/2014/main" val="10000"/>
                  </a:ext>
                </a:extLst>
              </a:tr>
              <a:tr h="1336824">
                <a:tc>
                  <a:txBody>
                    <a:bodyPr/>
                    <a:lstStyle/>
                    <a:p>
                      <a:pPr marL="0" lvl="0" indent="0" algn="ctr" rtl="0">
                        <a:lnSpc>
                          <a:spcPct val="150000"/>
                        </a:lnSpc>
                        <a:spcBef>
                          <a:spcPts val="0"/>
                        </a:spcBef>
                        <a:spcAft>
                          <a:spcPts val="0"/>
                        </a:spcAft>
                        <a:buClr>
                          <a:schemeClr val="dk1"/>
                        </a:buClr>
                        <a:buSzPts val="1100"/>
                        <a:buFont typeface="Arial"/>
                        <a:buNone/>
                      </a:pPr>
                      <a:r>
                        <a:rPr lang="en-VN" sz="2000" b="0" dirty="0">
                          <a:solidFill>
                            <a:srgbClr val="303030"/>
                          </a:solidFill>
                          <a:latin typeface="Arial" panose="020B0604020202020204" pitchFamily="34" charset="0"/>
                          <a:ea typeface="Poppins"/>
                          <a:cs typeface="Arial" panose="020B0604020202020204" pitchFamily="34" charset="0"/>
                          <a:sym typeface="Poppins"/>
                        </a:rPr>
                        <a:t>a</a:t>
                      </a:r>
                      <a:endParaRPr sz="2000" b="0" dirty="0">
                        <a:solidFill>
                          <a:srgbClr val="303030"/>
                        </a:solidFill>
                        <a:latin typeface="Arial" panose="020B0604020202020204" pitchFamily="34" charset="0"/>
                        <a:ea typeface="Poppins"/>
                        <a:cs typeface="Arial" panose="020B0604020202020204" pitchFamily="34" charset="0"/>
                        <a:sym typeface="Poppins"/>
                      </a:endParaRPr>
                    </a:p>
                  </a:txBody>
                  <a:tcPr marL="91425" marR="91425" marT="91425" marB="91425" anchor="ctr">
                    <a:lnL w="12700" cap="flat" cmpd="sng" algn="ctr">
                      <a:solidFill>
                        <a:srgbClr val="402012"/>
                      </a:solidFill>
                      <a:prstDash val="solid"/>
                      <a:round/>
                      <a:headEnd type="none" w="med" len="med"/>
                      <a:tailEnd type="none" w="med" len="med"/>
                    </a:lnL>
                    <a:lnR w="12700" cap="flat" cmpd="sng" algn="ctr">
                      <a:solidFill>
                        <a:srgbClr val="402012"/>
                      </a:solidFill>
                      <a:prstDash val="solid"/>
                      <a:round/>
                      <a:headEnd type="none" w="med" len="med"/>
                      <a:tailEnd type="none" w="med" len="med"/>
                    </a:lnR>
                    <a:lnT w="12700" cap="flat" cmpd="sng" algn="ctr">
                      <a:solidFill>
                        <a:srgbClr val="402012"/>
                      </a:solidFill>
                      <a:prstDash val="solid"/>
                      <a:round/>
                      <a:headEnd type="none" w="med" len="med"/>
                      <a:tailEnd type="none" w="med" len="med"/>
                    </a:lnT>
                    <a:lnB w="12700" cap="flat" cmpd="sng" algn="ctr">
                      <a:solidFill>
                        <a:srgbClr val="402012"/>
                      </a:solidFill>
                      <a:prstDash val="solid"/>
                      <a:round/>
                      <a:headEnd type="none" w="med" len="med"/>
                      <a:tailEnd type="none" w="med" len="med"/>
                    </a:lnB>
                  </a:tcPr>
                </a:tc>
                <a:tc>
                  <a:txBody>
                    <a:bodyPr/>
                    <a:lstStyle/>
                    <a:p>
                      <a:pPr marL="0" marR="0" lvl="0" indent="0" algn="ctr" rtl="0">
                        <a:lnSpc>
                          <a:spcPct val="150000"/>
                        </a:lnSpc>
                        <a:spcBef>
                          <a:spcPts val="0"/>
                        </a:spcBef>
                        <a:spcAft>
                          <a:spcPts val="0"/>
                        </a:spcAft>
                        <a:buNone/>
                      </a:pPr>
                      <a:endParaRPr sz="2000" b="0" dirty="0">
                        <a:solidFill>
                          <a:srgbClr val="303030"/>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12700" cap="flat" cmpd="sng" algn="ctr">
                      <a:solidFill>
                        <a:srgbClr val="402012"/>
                      </a:solidFill>
                      <a:prstDash val="solid"/>
                      <a:round/>
                      <a:headEnd type="none" w="med" len="med"/>
                      <a:tailEnd type="none" w="med" len="med"/>
                    </a:lnL>
                    <a:lnR w="12700" cap="flat" cmpd="sng" algn="ctr">
                      <a:solidFill>
                        <a:srgbClr val="402012"/>
                      </a:solidFill>
                      <a:prstDash val="solid"/>
                      <a:round/>
                      <a:headEnd type="none" w="med" len="med"/>
                      <a:tailEnd type="none" w="med" len="med"/>
                    </a:lnR>
                    <a:lnT w="12700" cap="flat" cmpd="sng" algn="ctr">
                      <a:solidFill>
                        <a:srgbClr val="402012"/>
                      </a:solidFill>
                      <a:prstDash val="solid"/>
                      <a:round/>
                      <a:headEnd type="none" w="med" len="med"/>
                      <a:tailEnd type="none" w="med" len="med"/>
                    </a:lnT>
                    <a:lnB w="12700" cap="flat" cmpd="sng" algn="ctr">
                      <a:solidFill>
                        <a:srgbClr val="402012"/>
                      </a:solidFill>
                      <a:prstDash val="solid"/>
                      <a:round/>
                      <a:headEnd type="none" w="med" len="med"/>
                      <a:tailEnd type="none" w="med" len="med"/>
                    </a:lnB>
                  </a:tcPr>
                </a:tc>
                <a:tc>
                  <a:txBody>
                    <a:bodyPr/>
                    <a:lstStyle/>
                    <a:p>
                      <a:pPr marL="0" marR="0" lvl="0" indent="0" algn="ctr" rtl="0">
                        <a:lnSpc>
                          <a:spcPct val="150000"/>
                        </a:lnSpc>
                        <a:spcBef>
                          <a:spcPts val="0"/>
                        </a:spcBef>
                        <a:spcAft>
                          <a:spcPts val="0"/>
                        </a:spcAft>
                        <a:buNone/>
                      </a:pPr>
                      <a:endParaRPr sz="2000" b="0" dirty="0">
                        <a:solidFill>
                          <a:srgbClr val="303030"/>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12700" cap="flat" cmpd="sng" algn="ctr">
                      <a:solidFill>
                        <a:srgbClr val="402012"/>
                      </a:solidFill>
                      <a:prstDash val="solid"/>
                      <a:round/>
                      <a:headEnd type="none" w="med" len="med"/>
                      <a:tailEnd type="none" w="med" len="med"/>
                    </a:lnL>
                    <a:lnR w="12700" cap="flat" cmpd="sng" algn="ctr">
                      <a:solidFill>
                        <a:srgbClr val="402012"/>
                      </a:solidFill>
                      <a:prstDash val="solid"/>
                      <a:round/>
                      <a:headEnd type="none" w="med" len="med"/>
                      <a:tailEnd type="none" w="med" len="med"/>
                    </a:lnR>
                    <a:lnT w="12700" cap="flat" cmpd="sng" algn="ctr">
                      <a:solidFill>
                        <a:srgbClr val="402012"/>
                      </a:solidFill>
                      <a:prstDash val="solid"/>
                      <a:round/>
                      <a:headEnd type="none" w="med" len="med"/>
                      <a:tailEnd type="none" w="med" len="med"/>
                    </a:lnT>
                    <a:lnB w="12700" cap="flat" cmpd="sng" algn="ctr">
                      <a:solidFill>
                        <a:srgbClr val="402012"/>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BA4E2462-6E82-3531-3A13-A1BF397E8DCE}"/>
              </a:ext>
            </a:extLst>
          </p:cNvPr>
          <p:cNvSpPr txBox="1"/>
          <p:nvPr/>
        </p:nvSpPr>
        <p:spPr>
          <a:xfrm>
            <a:off x="1450981" y="2871446"/>
            <a:ext cx="850146" cy="496931"/>
          </a:xfrm>
          <a:prstGeom prst="rect">
            <a:avLst/>
          </a:prstGeom>
          <a:noFill/>
        </p:spPr>
        <p:txBody>
          <a:bodyPr wrap="square">
            <a:spAutoFit/>
          </a:bodyPr>
          <a:lstStyle/>
          <a:p>
            <a:pPr algn="just">
              <a:lnSpc>
                <a:spcPct val="150000"/>
              </a:lnSpc>
            </a:pPr>
            <a:r>
              <a:rPr lang="vi-VN" sz="2000" dirty="0">
                <a:solidFill>
                  <a:srgbClr val="303030"/>
                </a:solidFill>
                <a:latin typeface="Arial" panose="020B0604020202020204" pitchFamily="34" charset="0"/>
                <a:cs typeface="Arial" panose="020B0604020202020204" pitchFamily="34" charset="0"/>
              </a:rPr>
              <a:t>Sai</a:t>
            </a:r>
            <a:endParaRPr lang="en-VN" sz="2000" dirty="0">
              <a:solidFill>
                <a:srgbClr val="30303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D6383E9-D7FC-2987-52A7-F73470C4B6FD}"/>
              </a:ext>
            </a:extLst>
          </p:cNvPr>
          <p:cNvSpPr txBox="1"/>
          <p:nvPr/>
        </p:nvSpPr>
        <p:spPr>
          <a:xfrm>
            <a:off x="2427348" y="2409782"/>
            <a:ext cx="6187895" cy="1420261"/>
          </a:xfrm>
          <a:prstGeom prst="rect">
            <a:avLst/>
          </a:prstGeom>
          <a:noFill/>
        </p:spPr>
        <p:txBody>
          <a:bodyPr wrap="square">
            <a:spAutoFit/>
          </a:bodyPr>
          <a:lstStyle/>
          <a:p>
            <a:pPr algn="just">
              <a:lnSpc>
                <a:spcPct val="150000"/>
              </a:lnSpc>
            </a:pPr>
            <a:r>
              <a:rPr lang="nl-NL" sz="2000" dirty="0" err="1">
                <a:solidFill>
                  <a:srgbClr val="303030"/>
                </a:solidFill>
              </a:rPr>
              <a:t>Vì</a:t>
            </a:r>
            <a:r>
              <a:rPr lang="nl-NL" sz="2000" dirty="0">
                <a:solidFill>
                  <a:srgbClr val="303030"/>
                </a:solidFill>
              </a:rPr>
              <a:t> </a:t>
            </a:r>
            <a:r>
              <a:rPr lang="nl-NL" sz="2000" dirty="0" err="1">
                <a:solidFill>
                  <a:srgbClr val="303030"/>
                </a:solidFill>
              </a:rPr>
              <a:t>công</a:t>
            </a:r>
            <a:r>
              <a:rPr lang="nl-NL" sz="2000" dirty="0">
                <a:solidFill>
                  <a:srgbClr val="303030"/>
                </a:solidFill>
              </a:rPr>
              <a:t> </a:t>
            </a:r>
            <a:r>
              <a:rPr lang="nl-NL" sz="2000" dirty="0" err="1">
                <a:solidFill>
                  <a:srgbClr val="303030"/>
                </a:solidFill>
              </a:rPr>
              <a:t>dân</a:t>
            </a:r>
            <a:r>
              <a:rPr lang="nl-NL" sz="2000" dirty="0">
                <a:solidFill>
                  <a:srgbClr val="303030"/>
                </a:solidFill>
              </a:rPr>
              <a:t> </a:t>
            </a:r>
            <a:r>
              <a:rPr lang="nl-NL" sz="2000" dirty="0" err="1">
                <a:solidFill>
                  <a:srgbClr val="303030"/>
                </a:solidFill>
              </a:rPr>
              <a:t>Việt</a:t>
            </a:r>
            <a:r>
              <a:rPr lang="nl-NL" sz="2000" dirty="0">
                <a:solidFill>
                  <a:srgbClr val="303030"/>
                </a:solidFill>
              </a:rPr>
              <a:t> Nam </a:t>
            </a:r>
            <a:r>
              <a:rPr lang="nl-NL" sz="2000" dirty="0" err="1">
                <a:solidFill>
                  <a:srgbClr val="303030"/>
                </a:solidFill>
              </a:rPr>
              <a:t>chỉ</a:t>
            </a:r>
            <a:r>
              <a:rPr lang="nl-NL" sz="2000" dirty="0">
                <a:solidFill>
                  <a:srgbClr val="303030"/>
                </a:solidFill>
              </a:rPr>
              <a:t> </a:t>
            </a:r>
            <a:r>
              <a:rPr lang="nl-NL" sz="2000" dirty="0" err="1">
                <a:solidFill>
                  <a:srgbClr val="303030"/>
                </a:solidFill>
              </a:rPr>
              <a:t>được</a:t>
            </a:r>
            <a:r>
              <a:rPr lang="nl-NL" sz="2000" dirty="0">
                <a:solidFill>
                  <a:srgbClr val="303030"/>
                </a:solidFill>
              </a:rPr>
              <a:t> </a:t>
            </a:r>
            <a:r>
              <a:rPr lang="nl-NL" sz="2000" dirty="0" err="1">
                <a:solidFill>
                  <a:srgbClr val="303030"/>
                </a:solidFill>
              </a:rPr>
              <a:t>phép</a:t>
            </a:r>
            <a:r>
              <a:rPr lang="nl-NL" sz="2000" dirty="0">
                <a:solidFill>
                  <a:srgbClr val="303030"/>
                </a:solidFill>
              </a:rPr>
              <a:t> </a:t>
            </a:r>
            <a:r>
              <a:rPr lang="nl-NL" sz="2000" dirty="0" err="1">
                <a:solidFill>
                  <a:srgbClr val="303030"/>
                </a:solidFill>
              </a:rPr>
              <a:t>kinh</a:t>
            </a:r>
            <a:r>
              <a:rPr lang="nl-NL" sz="2000" dirty="0">
                <a:solidFill>
                  <a:srgbClr val="303030"/>
                </a:solidFill>
              </a:rPr>
              <a:t> </a:t>
            </a:r>
            <a:r>
              <a:rPr lang="nl-NL" sz="2000" dirty="0" err="1">
                <a:solidFill>
                  <a:srgbClr val="303030"/>
                </a:solidFill>
              </a:rPr>
              <a:t>doanh</a:t>
            </a:r>
            <a:r>
              <a:rPr lang="nl-NL" sz="2000" dirty="0">
                <a:solidFill>
                  <a:srgbClr val="303030"/>
                </a:solidFill>
              </a:rPr>
              <a:t> </a:t>
            </a:r>
            <a:r>
              <a:rPr lang="nl-NL" sz="2000" dirty="0" err="1">
                <a:solidFill>
                  <a:srgbClr val="303030"/>
                </a:solidFill>
              </a:rPr>
              <a:t>những</a:t>
            </a:r>
            <a:r>
              <a:rPr lang="nl-NL" sz="2000" dirty="0">
                <a:solidFill>
                  <a:srgbClr val="303030"/>
                </a:solidFill>
              </a:rPr>
              <a:t> </a:t>
            </a:r>
            <a:r>
              <a:rPr lang="nl-NL" sz="2000" dirty="0" err="1">
                <a:solidFill>
                  <a:srgbClr val="303030"/>
                </a:solidFill>
              </a:rPr>
              <a:t>mặt</a:t>
            </a:r>
            <a:r>
              <a:rPr lang="nl-NL" sz="2000" dirty="0">
                <a:solidFill>
                  <a:srgbClr val="303030"/>
                </a:solidFill>
              </a:rPr>
              <a:t> </a:t>
            </a:r>
            <a:r>
              <a:rPr lang="nl-NL" sz="2000" dirty="0" err="1">
                <a:solidFill>
                  <a:srgbClr val="303030"/>
                </a:solidFill>
              </a:rPr>
              <a:t>hàng</a:t>
            </a:r>
            <a:r>
              <a:rPr lang="nl-NL" sz="2000" dirty="0">
                <a:solidFill>
                  <a:srgbClr val="303030"/>
                </a:solidFill>
              </a:rPr>
              <a:t> </a:t>
            </a:r>
            <a:r>
              <a:rPr lang="nl-NL" sz="2000" dirty="0" err="1">
                <a:solidFill>
                  <a:srgbClr val="303030"/>
                </a:solidFill>
              </a:rPr>
              <a:t>mà</a:t>
            </a:r>
            <a:r>
              <a:rPr lang="nl-NL" sz="2000" dirty="0">
                <a:solidFill>
                  <a:srgbClr val="303030"/>
                </a:solidFill>
              </a:rPr>
              <a:t> </a:t>
            </a:r>
            <a:r>
              <a:rPr lang="nl-NL" sz="2000" dirty="0" err="1">
                <a:solidFill>
                  <a:srgbClr val="303030"/>
                </a:solidFill>
              </a:rPr>
              <a:t>pháp</a:t>
            </a:r>
            <a:r>
              <a:rPr lang="nl-NL" sz="2000" dirty="0">
                <a:solidFill>
                  <a:srgbClr val="303030"/>
                </a:solidFill>
              </a:rPr>
              <a:t> </a:t>
            </a:r>
            <a:r>
              <a:rPr lang="nl-NL" sz="2000" dirty="0" err="1">
                <a:solidFill>
                  <a:srgbClr val="303030"/>
                </a:solidFill>
              </a:rPr>
              <a:t>luật</a:t>
            </a:r>
            <a:r>
              <a:rPr lang="nl-NL" sz="2000" dirty="0">
                <a:solidFill>
                  <a:srgbClr val="303030"/>
                </a:solidFill>
              </a:rPr>
              <a:t> </a:t>
            </a:r>
            <a:r>
              <a:rPr lang="nl-NL" sz="2000" dirty="0" err="1">
                <a:solidFill>
                  <a:srgbClr val="303030"/>
                </a:solidFill>
              </a:rPr>
              <a:t>không</a:t>
            </a:r>
            <a:r>
              <a:rPr lang="nl-NL" sz="2000" dirty="0">
                <a:solidFill>
                  <a:srgbClr val="303030"/>
                </a:solidFill>
              </a:rPr>
              <a:t> </a:t>
            </a:r>
            <a:r>
              <a:rPr lang="nl-NL" sz="2000" dirty="0" err="1">
                <a:solidFill>
                  <a:srgbClr val="303030"/>
                </a:solidFill>
              </a:rPr>
              <a:t>cấm</a:t>
            </a:r>
            <a:r>
              <a:rPr lang="nl-NL" sz="2000" dirty="0">
                <a:solidFill>
                  <a:srgbClr val="303030"/>
                </a:solidFill>
              </a:rPr>
              <a:t> </a:t>
            </a:r>
            <a:r>
              <a:rPr lang="nl-NL" sz="2000" dirty="0" err="1">
                <a:solidFill>
                  <a:srgbClr val="303030"/>
                </a:solidFill>
              </a:rPr>
              <a:t>khi</a:t>
            </a:r>
            <a:r>
              <a:rPr lang="nl-NL" sz="2000" dirty="0">
                <a:solidFill>
                  <a:srgbClr val="303030"/>
                </a:solidFill>
              </a:rPr>
              <a:t> có </a:t>
            </a:r>
            <a:r>
              <a:rPr lang="nl-NL" sz="2000" dirty="0" err="1">
                <a:solidFill>
                  <a:srgbClr val="303030"/>
                </a:solidFill>
              </a:rPr>
              <a:t>đủ</a:t>
            </a:r>
            <a:r>
              <a:rPr lang="nl-NL" sz="2000" dirty="0">
                <a:solidFill>
                  <a:srgbClr val="303030"/>
                </a:solidFill>
              </a:rPr>
              <a:t> </a:t>
            </a:r>
            <a:r>
              <a:rPr lang="nl-NL" sz="2000" dirty="0" err="1">
                <a:solidFill>
                  <a:srgbClr val="303030"/>
                </a:solidFill>
              </a:rPr>
              <a:t>điều</a:t>
            </a:r>
            <a:r>
              <a:rPr lang="nl-NL" sz="2000" dirty="0">
                <a:solidFill>
                  <a:srgbClr val="303030"/>
                </a:solidFill>
              </a:rPr>
              <a:t> </a:t>
            </a:r>
            <a:r>
              <a:rPr lang="nl-NL" sz="2000" dirty="0" err="1">
                <a:solidFill>
                  <a:srgbClr val="303030"/>
                </a:solidFill>
              </a:rPr>
              <a:t>kiện</a:t>
            </a:r>
            <a:r>
              <a:rPr lang="nl-NL" sz="2000" dirty="0">
                <a:solidFill>
                  <a:srgbClr val="303030"/>
                </a:solidFill>
              </a:rPr>
              <a:t> </a:t>
            </a:r>
            <a:r>
              <a:rPr lang="nl-NL" sz="2000" dirty="0" err="1">
                <a:solidFill>
                  <a:srgbClr val="303030"/>
                </a:solidFill>
              </a:rPr>
              <a:t>kinh</a:t>
            </a:r>
            <a:r>
              <a:rPr lang="nl-NL" sz="2000" dirty="0">
                <a:solidFill>
                  <a:srgbClr val="303030"/>
                </a:solidFill>
              </a:rPr>
              <a:t> </a:t>
            </a:r>
            <a:r>
              <a:rPr lang="nl-NL" sz="2000" dirty="0" err="1">
                <a:solidFill>
                  <a:srgbClr val="303030"/>
                </a:solidFill>
              </a:rPr>
              <a:t>doanh</a:t>
            </a:r>
            <a:r>
              <a:rPr lang="nl-NL" sz="2000" dirty="0">
                <a:solidFill>
                  <a:srgbClr val="303030"/>
                </a:solidFill>
              </a:rPr>
              <a:t> </a:t>
            </a:r>
            <a:r>
              <a:rPr lang="nl-NL" sz="2000" dirty="0" err="1">
                <a:solidFill>
                  <a:srgbClr val="303030"/>
                </a:solidFill>
              </a:rPr>
              <a:t>theo</a:t>
            </a:r>
            <a:r>
              <a:rPr lang="nl-NL" sz="2000" dirty="0">
                <a:solidFill>
                  <a:srgbClr val="303030"/>
                </a:solidFill>
              </a:rPr>
              <a:t> </a:t>
            </a:r>
            <a:r>
              <a:rPr lang="nl-NL" sz="2000" dirty="0" err="1">
                <a:solidFill>
                  <a:srgbClr val="303030"/>
                </a:solidFill>
              </a:rPr>
              <a:t>quy</a:t>
            </a:r>
            <a:r>
              <a:rPr lang="nl-NL" sz="2000" dirty="0">
                <a:solidFill>
                  <a:srgbClr val="303030"/>
                </a:solidFill>
              </a:rPr>
              <a:t> </a:t>
            </a:r>
            <a:r>
              <a:rPr lang="nl-NL" sz="2000" dirty="0" err="1">
                <a:solidFill>
                  <a:srgbClr val="303030"/>
                </a:solidFill>
              </a:rPr>
              <a:t>định</a:t>
            </a:r>
            <a:r>
              <a:rPr lang="nl-NL" sz="2000" dirty="0">
                <a:solidFill>
                  <a:srgbClr val="303030"/>
                </a:solidFill>
              </a:rPr>
              <a:t> </a:t>
            </a:r>
            <a:r>
              <a:rPr lang="nl-NL" sz="2000" dirty="0" err="1">
                <a:solidFill>
                  <a:srgbClr val="303030"/>
                </a:solidFill>
              </a:rPr>
              <a:t>của</a:t>
            </a:r>
            <a:r>
              <a:rPr lang="nl-NL" sz="2000" dirty="0">
                <a:solidFill>
                  <a:srgbClr val="303030"/>
                </a:solidFill>
              </a:rPr>
              <a:t> </a:t>
            </a:r>
            <a:r>
              <a:rPr lang="nl-NL" sz="2000" dirty="0" err="1">
                <a:solidFill>
                  <a:srgbClr val="303030"/>
                </a:solidFill>
              </a:rPr>
              <a:t>pháp</a:t>
            </a:r>
            <a:r>
              <a:rPr lang="nl-NL" sz="2000" dirty="0">
                <a:solidFill>
                  <a:srgbClr val="303030"/>
                </a:solidFill>
              </a:rPr>
              <a:t> </a:t>
            </a:r>
            <a:r>
              <a:rPr lang="nl-NL" sz="2000" dirty="0" err="1">
                <a:solidFill>
                  <a:srgbClr val="303030"/>
                </a:solidFill>
              </a:rPr>
              <a:t>luật</a:t>
            </a:r>
            <a:r>
              <a:rPr lang="nl-NL" sz="2000" dirty="0">
                <a:solidFill>
                  <a:srgbClr val="303030"/>
                </a:solidFill>
              </a:rPr>
              <a:t>.</a:t>
            </a:r>
            <a:endParaRPr lang="en-VN" sz="2000" dirty="0">
              <a:solidFill>
                <a:srgbClr val="30303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BC6F50-BD1A-D27A-0B84-E6B3F9DFE9B8}"/>
              </a:ext>
            </a:extLst>
          </p:cNvPr>
          <p:cNvSpPr txBox="1"/>
          <p:nvPr/>
        </p:nvSpPr>
        <p:spPr>
          <a:xfrm>
            <a:off x="1112031" y="347165"/>
            <a:ext cx="6919938" cy="496931"/>
          </a:xfrm>
          <a:prstGeom prst="rect">
            <a:avLst/>
          </a:prstGeom>
          <a:noFill/>
          <a:ln w="28575">
            <a:noFill/>
            <a:prstDash val="dash"/>
          </a:ln>
        </p:spPr>
        <p:txBody>
          <a:bodyPr wrap="square">
            <a:spAutoFit/>
          </a:bodyPr>
          <a:lstStyle/>
          <a:p>
            <a:pPr lvl="0" algn="ctr">
              <a:lnSpc>
                <a:spcPct val="150000"/>
              </a:lnSpc>
              <a:spcBef>
                <a:spcPts val="100"/>
              </a:spcBef>
              <a:spcAft>
                <a:spcPts val="100"/>
              </a:spcAft>
            </a:pPr>
            <a:r>
              <a:rPr lang="vi-VN" sz="2000" b="1" dirty="0">
                <a:solidFill>
                  <a:srgbClr val="B42024"/>
                </a:solidFill>
                <a:effectLst/>
                <a:latin typeface="Arial" panose="020B0604020202020204" pitchFamily="34" charset="0"/>
                <a:ea typeface="Arial" panose="020B0604020202020204" pitchFamily="34" charset="0"/>
                <a:cs typeface="Arial" panose="020B0604020202020204" pitchFamily="34" charset="0"/>
              </a:rPr>
              <a:t>Nhiệm vụ 1</a:t>
            </a:r>
            <a:r>
              <a:rPr lang="vi-VN" sz="2000" b="1" dirty="0">
                <a:solidFill>
                  <a:srgbClr val="B42024"/>
                </a:solidFill>
                <a:latin typeface="Arial" panose="020B0604020202020204" pitchFamily="34" charset="0"/>
                <a:ea typeface="Arial" panose="020B0604020202020204" pitchFamily="34" charset="0"/>
                <a:cs typeface="Arial" panose="020B0604020202020204" pitchFamily="34" charset="0"/>
              </a:rPr>
              <a:t> – Bài tập 1</a:t>
            </a:r>
            <a:endParaRPr lang="en-VN" sz="2000" b="1" dirty="0">
              <a:solidFill>
                <a:srgbClr val="B42024"/>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10" name="Google Shape;865;p39">
            <a:extLst>
              <a:ext uri="{FF2B5EF4-FFF2-40B4-BE49-F238E27FC236}">
                <a16:creationId xmlns:a16="http://schemas.microsoft.com/office/drawing/2014/main" id="{15A18CB0-AAFE-EAC1-0313-F51F59309D2E}"/>
              </a:ext>
            </a:extLst>
          </p:cNvPr>
          <p:cNvCxnSpPr>
            <a:cxnSpLocks/>
          </p:cNvCxnSpPr>
          <p:nvPr/>
        </p:nvCxnSpPr>
        <p:spPr>
          <a:xfrm>
            <a:off x="3399408" y="856088"/>
            <a:ext cx="2345184" cy="0"/>
          </a:xfrm>
          <a:prstGeom prst="straightConnector1">
            <a:avLst/>
          </a:prstGeom>
          <a:noFill/>
          <a:ln w="19050" cap="flat" cmpd="sng">
            <a:solidFill>
              <a:srgbClr val="B42024"/>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43"/>
        <p:cNvGrpSpPr/>
        <p:nvPr/>
      </p:nvGrpSpPr>
      <p:grpSpPr>
        <a:xfrm>
          <a:off x="0" y="0"/>
          <a:ext cx="0" cy="0"/>
          <a:chOff x="0" y="0"/>
          <a:chExt cx="0" cy="0"/>
        </a:xfrm>
      </p:grpSpPr>
      <p:graphicFrame>
        <p:nvGraphicFramePr>
          <p:cNvPr id="4" name="Google Shape;1241;p56">
            <a:extLst>
              <a:ext uri="{FF2B5EF4-FFF2-40B4-BE49-F238E27FC236}">
                <a16:creationId xmlns:a16="http://schemas.microsoft.com/office/drawing/2014/main" id="{B1DB49F4-67C8-97AA-8B59-369B5985C9DD}"/>
              </a:ext>
            </a:extLst>
          </p:cNvPr>
          <p:cNvGraphicFramePr/>
          <p:nvPr>
            <p:extLst>
              <p:ext uri="{D42A27DB-BD31-4B8C-83A1-F6EECF244321}">
                <p14:modId xmlns:p14="http://schemas.microsoft.com/office/powerpoint/2010/main" val="2831806148"/>
              </p:ext>
            </p:extLst>
          </p:nvPr>
        </p:nvGraphicFramePr>
        <p:xfrm>
          <a:off x="402535" y="1010287"/>
          <a:ext cx="8338930" cy="3808601"/>
        </p:xfrm>
        <a:graphic>
          <a:graphicData uri="http://schemas.openxmlformats.org/drawingml/2006/table">
            <a:tbl>
              <a:tblPr>
                <a:noFill/>
              </a:tblPr>
              <a:tblGrid>
                <a:gridCol w="986356">
                  <a:extLst>
                    <a:ext uri="{9D8B030D-6E8A-4147-A177-3AD203B41FA5}">
                      <a16:colId xmlns:a16="http://schemas.microsoft.com/office/drawing/2014/main" val="20000"/>
                    </a:ext>
                  </a:extLst>
                </a:gridCol>
                <a:gridCol w="927761">
                  <a:extLst>
                    <a:ext uri="{9D8B030D-6E8A-4147-A177-3AD203B41FA5}">
                      <a16:colId xmlns:a16="http://schemas.microsoft.com/office/drawing/2014/main" val="20001"/>
                    </a:ext>
                  </a:extLst>
                </a:gridCol>
                <a:gridCol w="6424813">
                  <a:extLst>
                    <a:ext uri="{9D8B030D-6E8A-4147-A177-3AD203B41FA5}">
                      <a16:colId xmlns:a16="http://schemas.microsoft.com/office/drawing/2014/main" val="2590464392"/>
                    </a:ext>
                  </a:extLst>
                </a:gridCol>
              </a:tblGrid>
              <a:tr h="436200">
                <a:tc>
                  <a:txBody>
                    <a:bodyPr/>
                    <a:lstStyle/>
                    <a:p>
                      <a:pPr marL="0" lvl="0" indent="0" algn="ctr" rtl="0">
                        <a:lnSpc>
                          <a:spcPct val="150000"/>
                        </a:lnSpc>
                        <a:spcBef>
                          <a:spcPts val="0"/>
                        </a:spcBef>
                        <a:spcAft>
                          <a:spcPts val="0"/>
                        </a:spcAft>
                        <a:buNone/>
                      </a:pPr>
                      <a:r>
                        <a:rPr lang="en" sz="2000" b="1" dirty="0" err="1">
                          <a:solidFill>
                            <a:srgbClr val="303030"/>
                          </a:solidFill>
                          <a:latin typeface="Arial" panose="020B0604020202020204" pitchFamily="34" charset="0"/>
                          <a:ea typeface="Poppins"/>
                          <a:cs typeface="Arial" panose="020B0604020202020204" pitchFamily="34" charset="0"/>
                          <a:sym typeface="Poppins"/>
                        </a:rPr>
                        <a:t>Ý</a:t>
                      </a:r>
                      <a:r>
                        <a:rPr lang="en" sz="2000" b="1" dirty="0">
                          <a:solidFill>
                            <a:srgbClr val="303030"/>
                          </a:solidFill>
                          <a:latin typeface="Arial" panose="020B0604020202020204" pitchFamily="34" charset="0"/>
                          <a:ea typeface="Poppins"/>
                          <a:cs typeface="Arial" panose="020B0604020202020204" pitchFamily="34" charset="0"/>
                          <a:sym typeface="Poppins"/>
                        </a:rPr>
                        <a:t> </a:t>
                      </a:r>
                      <a:r>
                        <a:rPr lang="en" sz="2000" b="1" dirty="0" err="1">
                          <a:solidFill>
                            <a:srgbClr val="303030"/>
                          </a:solidFill>
                          <a:latin typeface="Arial" panose="020B0604020202020204" pitchFamily="34" charset="0"/>
                          <a:ea typeface="Poppins"/>
                          <a:cs typeface="Arial" panose="020B0604020202020204" pitchFamily="34" charset="0"/>
                          <a:sym typeface="Poppins"/>
                        </a:rPr>
                        <a:t>kiến</a:t>
                      </a:r>
                      <a:endParaRPr sz="2000" b="1" dirty="0">
                        <a:solidFill>
                          <a:srgbClr val="303030"/>
                        </a:solidFill>
                        <a:latin typeface="Arial" panose="020B0604020202020204" pitchFamily="34" charset="0"/>
                        <a:cs typeface="Arial" panose="020B0604020202020204" pitchFamily="34" charset="0"/>
                      </a:endParaRPr>
                    </a:p>
                  </a:txBody>
                  <a:tcPr marL="91425" marR="91425" marT="91425" marB="91425" anchor="ctr">
                    <a:lnL w="12700" cap="flat" cmpd="sng" algn="ctr">
                      <a:solidFill>
                        <a:srgbClr val="402012"/>
                      </a:solidFill>
                      <a:prstDash val="solid"/>
                      <a:round/>
                      <a:headEnd type="none" w="med" len="med"/>
                      <a:tailEnd type="none" w="med" len="med"/>
                    </a:lnL>
                    <a:lnR w="12700" cap="flat" cmpd="sng" algn="ctr">
                      <a:solidFill>
                        <a:srgbClr val="402012"/>
                      </a:solidFill>
                      <a:prstDash val="solid"/>
                      <a:round/>
                      <a:headEnd type="none" w="med" len="med"/>
                      <a:tailEnd type="none" w="med" len="med"/>
                    </a:lnR>
                    <a:lnT w="12700" cap="flat" cmpd="sng" algn="ctr">
                      <a:solidFill>
                        <a:srgbClr val="402012"/>
                      </a:solidFill>
                      <a:prstDash val="solid"/>
                      <a:round/>
                      <a:headEnd type="none" w="med" len="med"/>
                      <a:tailEnd type="none" w="med" len="med"/>
                    </a:lnT>
                    <a:lnB w="12700" cap="flat" cmpd="sng" algn="ctr">
                      <a:solidFill>
                        <a:srgbClr val="402012"/>
                      </a:solidFill>
                      <a:prstDash val="solid"/>
                      <a:round/>
                      <a:headEnd type="none" w="med" len="med"/>
                      <a:tailEnd type="none" w="med" len="med"/>
                    </a:lnB>
                  </a:tcPr>
                </a:tc>
                <a:tc>
                  <a:txBody>
                    <a:bodyPr/>
                    <a:lstStyle/>
                    <a:p>
                      <a:pPr marL="0" lvl="0" indent="0" algn="ctr" rtl="0">
                        <a:lnSpc>
                          <a:spcPct val="150000"/>
                        </a:lnSpc>
                        <a:spcBef>
                          <a:spcPts val="0"/>
                        </a:spcBef>
                        <a:spcAft>
                          <a:spcPts val="0"/>
                        </a:spcAft>
                        <a:buNone/>
                      </a:pPr>
                      <a:r>
                        <a:rPr lang="en" sz="2000" b="1" dirty="0" err="1">
                          <a:solidFill>
                            <a:srgbClr val="303030"/>
                          </a:solidFill>
                          <a:latin typeface="Arial" panose="020B0604020202020204" pitchFamily="34" charset="0"/>
                          <a:ea typeface="Zen Kaku Gothic New"/>
                          <a:cs typeface="Arial" panose="020B0604020202020204" pitchFamily="34" charset="0"/>
                          <a:sym typeface="Zen Kaku Gothic New"/>
                        </a:rPr>
                        <a:t>Đúng</a:t>
                      </a:r>
                      <a:r>
                        <a:rPr lang="en" sz="2000" b="1" dirty="0">
                          <a:solidFill>
                            <a:srgbClr val="303030"/>
                          </a:solidFill>
                          <a:latin typeface="Arial" panose="020B0604020202020204" pitchFamily="34" charset="0"/>
                          <a:ea typeface="Zen Kaku Gothic New"/>
                          <a:cs typeface="Arial" panose="020B0604020202020204" pitchFamily="34" charset="0"/>
                          <a:sym typeface="Zen Kaku Gothic New"/>
                        </a:rPr>
                        <a:t>/Sai</a:t>
                      </a:r>
                      <a:endParaRPr sz="2000" b="1" dirty="0">
                        <a:solidFill>
                          <a:srgbClr val="303030"/>
                        </a:solidFill>
                        <a:latin typeface="Arial" panose="020B0604020202020204" pitchFamily="34" charset="0"/>
                        <a:ea typeface="Anaheim"/>
                        <a:cs typeface="Arial" panose="020B0604020202020204" pitchFamily="34" charset="0"/>
                        <a:sym typeface="Anaheim"/>
                      </a:endParaRPr>
                    </a:p>
                  </a:txBody>
                  <a:tcPr marL="91425" marR="91425" marT="91425" marB="91425" anchor="ctr">
                    <a:lnL w="12700" cap="flat" cmpd="sng" algn="ctr">
                      <a:solidFill>
                        <a:srgbClr val="402012"/>
                      </a:solidFill>
                      <a:prstDash val="solid"/>
                      <a:round/>
                      <a:headEnd type="none" w="med" len="med"/>
                      <a:tailEnd type="none" w="med" len="med"/>
                    </a:lnL>
                    <a:lnR w="12700" cap="flat" cmpd="sng" algn="ctr">
                      <a:solidFill>
                        <a:srgbClr val="402012"/>
                      </a:solidFill>
                      <a:prstDash val="solid"/>
                      <a:round/>
                      <a:headEnd type="none" w="med" len="med"/>
                      <a:tailEnd type="none" w="med" len="med"/>
                    </a:lnR>
                    <a:lnT w="12700" cap="flat" cmpd="sng" algn="ctr">
                      <a:solidFill>
                        <a:srgbClr val="402012"/>
                      </a:solidFill>
                      <a:prstDash val="solid"/>
                      <a:round/>
                      <a:headEnd type="none" w="med" len="med"/>
                      <a:tailEnd type="none" w="med" len="med"/>
                    </a:lnT>
                    <a:lnB w="12700" cap="flat" cmpd="sng" algn="ctr">
                      <a:solidFill>
                        <a:srgbClr val="402012"/>
                      </a:solidFill>
                      <a:prstDash val="solid"/>
                      <a:round/>
                      <a:headEnd type="none" w="med" len="med"/>
                      <a:tailEnd type="none" w="med" len="med"/>
                    </a:lnB>
                  </a:tcPr>
                </a:tc>
                <a:tc>
                  <a:txBody>
                    <a:bodyPr/>
                    <a:lstStyle/>
                    <a:p>
                      <a:pPr marL="0" lvl="0" indent="0" algn="ctr" rtl="0">
                        <a:lnSpc>
                          <a:spcPct val="150000"/>
                        </a:lnSpc>
                        <a:spcBef>
                          <a:spcPts val="0"/>
                        </a:spcBef>
                        <a:spcAft>
                          <a:spcPts val="0"/>
                        </a:spcAft>
                        <a:buNone/>
                      </a:pPr>
                      <a:r>
                        <a:rPr lang="en-VN" sz="2000" b="1" dirty="0">
                          <a:solidFill>
                            <a:srgbClr val="303030"/>
                          </a:solidFill>
                          <a:latin typeface="Arial" panose="020B0604020202020204" pitchFamily="34" charset="0"/>
                          <a:ea typeface="Anaheim"/>
                          <a:cs typeface="Arial" panose="020B0604020202020204" pitchFamily="34" charset="0"/>
                          <a:sym typeface="Anaheim"/>
                        </a:rPr>
                        <a:t>Giải thích</a:t>
                      </a:r>
                      <a:endParaRPr sz="2000" b="1" dirty="0">
                        <a:solidFill>
                          <a:srgbClr val="303030"/>
                        </a:solidFill>
                        <a:latin typeface="Arial" panose="020B0604020202020204" pitchFamily="34" charset="0"/>
                        <a:ea typeface="Anaheim"/>
                        <a:cs typeface="Arial" panose="020B0604020202020204" pitchFamily="34" charset="0"/>
                        <a:sym typeface="Anaheim"/>
                      </a:endParaRPr>
                    </a:p>
                  </a:txBody>
                  <a:tcPr marL="91425" marR="91425" marT="91425" marB="91425" anchor="ctr">
                    <a:lnL w="12700" cap="flat" cmpd="sng" algn="ctr">
                      <a:solidFill>
                        <a:srgbClr val="402012"/>
                      </a:solidFill>
                      <a:prstDash val="solid"/>
                      <a:round/>
                      <a:headEnd type="none" w="med" len="med"/>
                      <a:tailEnd type="none" w="med" len="med"/>
                    </a:lnL>
                    <a:lnR w="12700" cap="flat" cmpd="sng" algn="ctr">
                      <a:solidFill>
                        <a:srgbClr val="402012"/>
                      </a:solidFill>
                      <a:prstDash val="solid"/>
                      <a:round/>
                      <a:headEnd type="none" w="med" len="med"/>
                      <a:tailEnd type="none" w="med" len="med"/>
                    </a:lnR>
                    <a:lnT w="12700" cap="flat" cmpd="sng" algn="ctr">
                      <a:solidFill>
                        <a:srgbClr val="402012"/>
                      </a:solidFill>
                      <a:prstDash val="solid"/>
                      <a:round/>
                      <a:headEnd type="none" w="med" len="med"/>
                      <a:tailEnd type="none" w="med" len="med"/>
                    </a:lnT>
                    <a:lnB w="12700" cap="flat" cmpd="sng" algn="ctr">
                      <a:solidFill>
                        <a:srgbClr val="402012"/>
                      </a:solidFill>
                      <a:prstDash val="solid"/>
                      <a:round/>
                      <a:headEnd type="none" w="med" len="med"/>
                      <a:tailEnd type="none" w="med" len="med"/>
                    </a:lnB>
                  </a:tcPr>
                </a:tc>
                <a:extLst>
                  <a:ext uri="{0D108BD9-81ED-4DB2-BD59-A6C34878D82A}">
                    <a16:rowId xmlns:a16="http://schemas.microsoft.com/office/drawing/2014/main" val="10000"/>
                  </a:ext>
                </a:extLst>
              </a:tr>
              <a:tr h="2767802">
                <a:tc>
                  <a:txBody>
                    <a:bodyPr/>
                    <a:lstStyle/>
                    <a:p>
                      <a:pPr marL="0" lvl="0" indent="0" algn="ctr" rtl="0">
                        <a:lnSpc>
                          <a:spcPct val="150000"/>
                        </a:lnSpc>
                        <a:spcBef>
                          <a:spcPts val="0"/>
                        </a:spcBef>
                        <a:spcAft>
                          <a:spcPts val="0"/>
                        </a:spcAft>
                        <a:buClr>
                          <a:schemeClr val="dk1"/>
                        </a:buClr>
                        <a:buSzPts val="1100"/>
                        <a:buFont typeface="Arial"/>
                        <a:buNone/>
                      </a:pPr>
                      <a:r>
                        <a:rPr lang="en-VN" sz="2000" b="0" dirty="0">
                          <a:solidFill>
                            <a:srgbClr val="303030"/>
                          </a:solidFill>
                          <a:latin typeface="Arial" panose="020B0604020202020204" pitchFamily="34" charset="0"/>
                          <a:ea typeface="Poppins"/>
                          <a:cs typeface="Arial" panose="020B0604020202020204" pitchFamily="34" charset="0"/>
                          <a:sym typeface="Poppins"/>
                        </a:rPr>
                        <a:t>b</a:t>
                      </a:r>
                      <a:endParaRPr sz="2000" b="0" dirty="0">
                        <a:solidFill>
                          <a:srgbClr val="303030"/>
                        </a:solidFill>
                        <a:latin typeface="Arial" panose="020B0604020202020204" pitchFamily="34" charset="0"/>
                        <a:ea typeface="Poppins"/>
                        <a:cs typeface="Arial" panose="020B0604020202020204" pitchFamily="34" charset="0"/>
                        <a:sym typeface="Poppins"/>
                      </a:endParaRPr>
                    </a:p>
                  </a:txBody>
                  <a:tcPr marL="91425" marR="91425" marT="91425" marB="91425" anchor="ctr">
                    <a:lnL w="12700" cap="flat" cmpd="sng" algn="ctr">
                      <a:solidFill>
                        <a:srgbClr val="402012"/>
                      </a:solidFill>
                      <a:prstDash val="solid"/>
                      <a:round/>
                      <a:headEnd type="none" w="med" len="med"/>
                      <a:tailEnd type="none" w="med" len="med"/>
                    </a:lnL>
                    <a:lnR w="12700" cap="flat" cmpd="sng" algn="ctr">
                      <a:solidFill>
                        <a:srgbClr val="402012"/>
                      </a:solidFill>
                      <a:prstDash val="solid"/>
                      <a:round/>
                      <a:headEnd type="none" w="med" len="med"/>
                      <a:tailEnd type="none" w="med" len="med"/>
                    </a:lnR>
                    <a:lnT w="12700" cap="flat" cmpd="sng" algn="ctr">
                      <a:solidFill>
                        <a:srgbClr val="402012"/>
                      </a:solidFill>
                      <a:prstDash val="solid"/>
                      <a:round/>
                      <a:headEnd type="none" w="med" len="med"/>
                      <a:tailEnd type="none" w="med" len="med"/>
                    </a:lnT>
                    <a:lnB w="12700" cap="flat" cmpd="sng" algn="ctr">
                      <a:solidFill>
                        <a:srgbClr val="402012"/>
                      </a:solidFill>
                      <a:prstDash val="solid"/>
                      <a:round/>
                      <a:headEnd type="none" w="med" len="med"/>
                      <a:tailEnd type="none" w="med" len="med"/>
                    </a:lnB>
                  </a:tcPr>
                </a:tc>
                <a:tc>
                  <a:txBody>
                    <a:bodyPr/>
                    <a:lstStyle/>
                    <a:p>
                      <a:pPr marL="0" marR="0" lvl="0" indent="0" algn="ctr" rtl="0">
                        <a:lnSpc>
                          <a:spcPct val="150000"/>
                        </a:lnSpc>
                        <a:spcBef>
                          <a:spcPts val="0"/>
                        </a:spcBef>
                        <a:spcAft>
                          <a:spcPts val="0"/>
                        </a:spcAft>
                        <a:buNone/>
                      </a:pPr>
                      <a:endParaRPr sz="2000" b="0" dirty="0">
                        <a:solidFill>
                          <a:srgbClr val="303030"/>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12700" cap="flat" cmpd="sng" algn="ctr">
                      <a:solidFill>
                        <a:srgbClr val="402012"/>
                      </a:solidFill>
                      <a:prstDash val="solid"/>
                      <a:round/>
                      <a:headEnd type="none" w="med" len="med"/>
                      <a:tailEnd type="none" w="med" len="med"/>
                    </a:lnL>
                    <a:lnR w="12700" cap="flat" cmpd="sng" algn="ctr">
                      <a:solidFill>
                        <a:srgbClr val="402012"/>
                      </a:solidFill>
                      <a:prstDash val="solid"/>
                      <a:round/>
                      <a:headEnd type="none" w="med" len="med"/>
                      <a:tailEnd type="none" w="med" len="med"/>
                    </a:lnR>
                    <a:lnT w="12700" cap="flat" cmpd="sng" algn="ctr">
                      <a:solidFill>
                        <a:srgbClr val="402012"/>
                      </a:solidFill>
                      <a:prstDash val="solid"/>
                      <a:round/>
                      <a:headEnd type="none" w="med" len="med"/>
                      <a:tailEnd type="none" w="med" len="med"/>
                    </a:lnT>
                    <a:lnB w="12700" cap="flat" cmpd="sng" algn="ctr">
                      <a:solidFill>
                        <a:srgbClr val="402012"/>
                      </a:solidFill>
                      <a:prstDash val="solid"/>
                      <a:round/>
                      <a:headEnd type="none" w="med" len="med"/>
                      <a:tailEnd type="none" w="med" len="med"/>
                    </a:lnB>
                  </a:tcPr>
                </a:tc>
                <a:tc>
                  <a:txBody>
                    <a:bodyPr/>
                    <a:lstStyle/>
                    <a:p>
                      <a:pPr marL="0" marR="0" lvl="0" indent="0" algn="ctr" rtl="0">
                        <a:lnSpc>
                          <a:spcPct val="150000"/>
                        </a:lnSpc>
                        <a:spcBef>
                          <a:spcPts val="0"/>
                        </a:spcBef>
                        <a:spcAft>
                          <a:spcPts val="0"/>
                        </a:spcAft>
                        <a:buNone/>
                      </a:pPr>
                      <a:endParaRPr sz="2000" b="0" dirty="0">
                        <a:solidFill>
                          <a:srgbClr val="303030"/>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12700" cap="flat" cmpd="sng" algn="ctr">
                      <a:solidFill>
                        <a:srgbClr val="402012"/>
                      </a:solidFill>
                      <a:prstDash val="solid"/>
                      <a:round/>
                      <a:headEnd type="none" w="med" len="med"/>
                      <a:tailEnd type="none" w="med" len="med"/>
                    </a:lnL>
                    <a:lnR w="12700" cap="flat" cmpd="sng" algn="ctr">
                      <a:solidFill>
                        <a:srgbClr val="402012"/>
                      </a:solidFill>
                      <a:prstDash val="solid"/>
                      <a:round/>
                      <a:headEnd type="none" w="med" len="med"/>
                      <a:tailEnd type="none" w="med" len="med"/>
                    </a:lnR>
                    <a:lnT w="12700" cap="flat" cmpd="sng" algn="ctr">
                      <a:solidFill>
                        <a:srgbClr val="402012"/>
                      </a:solidFill>
                      <a:prstDash val="solid"/>
                      <a:round/>
                      <a:headEnd type="none" w="med" len="med"/>
                      <a:tailEnd type="none" w="med" len="med"/>
                    </a:lnT>
                    <a:lnB w="12700" cap="flat" cmpd="sng" algn="ctr">
                      <a:solidFill>
                        <a:srgbClr val="402012"/>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9C8C767D-46AD-AB5C-677D-5361E24111A3}"/>
              </a:ext>
            </a:extLst>
          </p:cNvPr>
          <p:cNvSpPr txBox="1"/>
          <p:nvPr/>
        </p:nvSpPr>
        <p:spPr>
          <a:xfrm>
            <a:off x="1450981" y="2871446"/>
            <a:ext cx="850146" cy="496931"/>
          </a:xfrm>
          <a:prstGeom prst="rect">
            <a:avLst/>
          </a:prstGeom>
          <a:noFill/>
        </p:spPr>
        <p:txBody>
          <a:bodyPr wrap="square">
            <a:spAutoFit/>
          </a:bodyPr>
          <a:lstStyle/>
          <a:p>
            <a:pPr algn="just">
              <a:lnSpc>
                <a:spcPct val="150000"/>
              </a:lnSpc>
            </a:pPr>
            <a:r>
              <a:rPr lang="vi-VN" sz="2000" dirty="0">
                <a:solidFill>
                  <a:srgbClr val="303030"/>
                </a:solidFill>
                <a:latin typeface="Arial" panose="020B0604020202020204" pitchFamily="34" charset="0"/>
                <a:cs typeface="Arial" panose="020B0604020202020204" pitchFamily="34" charset="0"/>
              </a:rPr>
              <a:t>Sai</a:t>
            </a:r>
            <a:endParaRPr lang="en-VN" sz="2000" dirty="0">
              <a:solidFill>
                <a:srgbClr val="30303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08C434A-7592-734F-A6D4-75CAC81AE730}"/>
              </a:ext>
            </a:extLst>
          </p:cNvPr>
          <p:cNvSpPr txBox="1"/>
          <p:nvPr/>
        </p:nvSpPr>
        <p:spPr>
          <a:xfrm>
            <a:off x="2427348" y="1959076"/>
            <a:ext cx="6187895" cy="2805255"/>
          </a:xfrm>
          <a:prstGeom prst="rect">
            <a:avLst/>
          </a:prstGeom>
          <a:noFill/>
        </p:spPr>
        <p:txBody>
          <a:bodyPr wrap="square">
            <a:spAutoFit/>
          </a:bodyPr>
          <a:lstStyle/>
          <a:p>
            <a:pPr algn="just">
              <a:lnSpc>
                <a:spcPct val="150000"/>
              </a:lnSpc>
            </a:pPr>
            <a:r>
              <a:rPr lang="nl-NL" sz="2000" dirty="0" err="1">
                <a:solidFill>
                  <a:srgbClr val="303030"/>
                </a:solidFill>
              </a:rPr>
              <a:t>Vì</a:t>
            </a:r>
            <a:r>
              <a:rPr lang="nl-NL" sz="2000" dirty="0">
                <a:solidFill>
                  <a:srgbClr val="303030"/>
                </a:solidFill>
              </a:rPr>
              <a:t> </a:t>
            </a:r>
            <a:r>
              <a:rPr lang="vi-VN" sz="2000" dirty="0"/>
              <a:t>tài nguyên thiên nhiên là sở hữu của toàn dân nhưng do Nhà nước quản lí. Khi sử dụng các tài nguyên thiên nhiên, người dân phải tuân thủ theo các quy định của pháp luật. Việc sử dụng phải kết hợp với bảo tồn và phát triển để tránh tình trạng suy kiệt tài nguyên.</a:t>
            </a:r>
            <a:endParaRPr lang="en-VN" sz="2000" dirty="0"/>
          </a:p>
        </p:txBody>
      </p:sp>
      <p:sp>
        <p:nvSpPr>
          <p:cNvPr id="7" name="TextBox 6">
            <a:extLst>
              <a:ext uri="{FF2B5EF4-FFF2-40B4-BE49-F238E27FC236}">
                <a16:creationId xmlns:a16="http://schemas.microsoft.com/office/drawing/2014/main" id="{D220DB0F-5162-374B-4AF0-32FA39BE4C6C}"/>
              </a:ext>
            </a:extLst>
          </p:cNvPr>
          <p:cNvSpPr txBox="1"/>
          <p:nvPr/>
        </p:nvSpPr>
        <p:spPr>
          <a:xfrm>
            <a:off x="1112031" y="347165"/>
            <a:ext cx="6919938" cy="496931"/>
          </a:xfrm>
          <a:prstGeom prst="rect">
            <a:avLst/>
          </a:prstGeom>
          <a:noFill/>
          <a:ln w="28575">
            <a:noFill/>
            <a:prstDash val="dash"/>
          </a:ln>
        </p:spPr>
        <p:txBody>
          <a:bodyPr wrap="square">
            <a:spAutoFit/>
          </a:bodyPr>
          <a:lstStyle/>
          <a:p>
            <a:pPr lvl="0" algn="ctr">
              <a:lnSpc>
                <a:spcPct val="150000"/>
              </a:lnSpc>
              <a:spcBef>
                <a:spcPts val="100"/>
              </a:spcBef>
              <a:spcAft>
                <a:spcPts val="100"/>
              </a:spcAft>
            </a:pPr>
            <a:r>
              <a:rPr lang="vi-VN" sz="2000" b="1" dirty="0">
                <a:solidFill>
                  <a:srgbClr val="B42024"/>
                </a:solidFill>
                <a:effectLst/>
                <a:latin typeface="Arial" panose="020B0604020202020204" pitchFamily="34" charset="0"/>
                <a:ea typeface="Arial" panose="020B0604020202020204" pitchFamily="34" charset="0"/>
                <a:cs typeface="Arial" panose="020B0604020202020204" pitchFamily="34" charset="0"/>
              </a:rPr>
              <a:t>Nhiệm vụ 1</a:t>
            </a:r>
            <a:r>
              <a:rPr lang="vi-VN" sz="2000" b="1" dirty="0">
                <a:solidFill>
                  <a:srgbClr val="B42024"/>
                </a:solidFill>
                <a:latin typeface="Arial" panose="020B0604020202020204" pitchFamily="34" charset="0"/>
                <a:ea typeface="Arial" panose="020B0604020202020204" pitchFamily="34" charset="0"/>
                <a:cs typeface="Arial" panose="020B0604020202020204" pitchFamily="34" charset="0"/>
              </a:rPr>
              <a:t> – Bài tập 1</a:t>
            </a:r>
            <a:endParaRPr lang="en-VN" sz="2000" b="1" dirty="0">
              <a:solidFill>
                <a:srgbClr val="B42024"/>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8" name="Google Shape;865;p39">
            <a:extLst>
              <a:ext uri="{FF2B5EF4-FFF2-40B4-BE49-F238E27FC236}">
                <a16:creationId xmlns:a16="http://schemas.microsoft.com/office/drawing/2014/main" id="{828E9E30-AD0B-C895-7780-6CB0649596FC}"/>
              </a:ext>
            </a:extLst>
          </p:cNvPr>
          <p:cNvCxnSpPr>
            <a:cxnSpLocks/>
          </p:cNvCxnSpPr>
          <p:nvPr/>
        </p:nvCxnSpPr>
        <p:spPr>
          <a:xfrm>
            <a:off x="3399408" y="856088"/>
            <a:ext cx="2345184" cy="0"/>
          </a:xfrm>
          <a:prstGeom prst="straightConnector1">
            <a:avLst/>
          </a:prstGeom>
          <a:noFill/>
          <a:ln w="19050" cap="flat" cmpd="sng">
            <a:solidFill>
              <a:srgbClr val="B42024"/>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63"/>
        <p:cNvGrpSpPr/>
        <p:nvPr/>
      </p:nvGrpSpPr>
      <p:grpSpPr>
        <a:xfrm>
          <a:off x="0" y="0"/>
          <a:ext cx="0" cy="0"/>
          <a:chOff x="0" y="0"/>
          <a:chExt cx="0" cy="0"/>
        </a:xfrm>
      </p:grpSpPr>
      <p:graphicFrame>
        <p:nvGraphicFramePr>
          <p:cNvPr id="4" name="Google Shape;1241;p56">
            <a:extLst>
              <a:ext uri="{FF2B5EF4-FFF2-40B4-BE49-F238E27FC236}">
                <a16:creationId xmlns:a16="http://schemas.microsoft.com/office/drawing/2014/main" id="{F913E8A5-7B5A-FDC6-C89D-47C6306417E7}"/>
              </a:ext>
            </a:extLst>
          </p:cNvPr>
          <p:cNvGraphicFramePr/>
          <p:nvPr>
            <p:extLst>
              <p:ext uri="{D42A27DB-BD31-4B8C-83A1-F6EECF244321}">
                <p14:modId xmlns:p14="http://schemas.microsoft.com/office/powerpoint/2010/main" val="1933004332"/>
              </p:ext>
            </p:extLst>
          </p:nvPr>
        </p:nvGraphicFramePr>
        <p:xfrm>
          <a:off x="402535" y="667449"/>
          <a:ext cx="8338930" cy="3970239"/>
        </p:xfrm>
        <a:graphic>
          <a:graphicData uri="http://schemas.openxmlformats.org/drawingml/2006/table">
            <a:tbl>
              <a:tblPr>
                <a:noFill/>
              </a:tblPr>
              <a:tblGrid>
                <a:gridCol w="694745">
                  <a:extLst>
                    <a:ext uri="{9D8B030D-6E8A-4147-A177-3AD203B41FA5}">
                      <a16:colId xmlns:a16="http://schemas.microsoft.com/office/drawing/2014/main" val="20000"/>
                    </a:ext>
                  </a:extLst>
                </a:gridCol>
                <a:gridCol w="859536">
                  <a:extLst>
                    <a:ext uri="{9D8B030D-6E8A-4147-A177-3AD203B41FA5}">
                      <a16:colId xmlns:a16="http://schemas.microsoft.com/office/drawing/2014/main" val="20001"/>
                    </a:ext>
                  </a:extLst>
                </a:gridCol>
                <a:gridCol w="6784649">
                  <a:extLst>
                    <a:ext uri="{9D8B030D-6E8A-4147-A177-3AD203B41FA5}">
                      <a16:colId xmlns:a16="http://schemas.microsoft.com/office/drawing/2014/main" val="2590464392"/>
                    </a:ext>
                  </a:extLst>
                </a:gridCol>
              </a:tblGrid>
              <a:tr h="436200">
                <a:tc>
                  <a:txBody>
                    <a:bodyPr/>
                    <a:lstStyle/>
                    <a:p>
                      <a:pPr marL="0" lvl="0" indent="0" algn="ctr" rtl="0">
                        <a:lnSpc>
                          <a:spcPct val="150000"/>
                        </a:lnSpc>
                        <a:spcBef>
                          <a:spcPts val="0"/>
                        </a:spcBef>
                        <a:spcAft>
                          <a:spcPts val="0"/>
                        </a:spcAft>
                        <a:buNone/>
                      </a:pPr>
                      <a:r>
                        <a:rPr lang="en" sz="2000" b="1" dirty="0" err="1">
                          <a:solidFill>
                            <a:srgbClr val="303030"/>
                          </a:solidFill>
                          <a:latin typeface="Arial" panose="020B0604020202020204" pitchFamily="34" charset="0"/>
                          <a:ea typeface="Poppins"/>
                          <a:cs typeface="Arial" panose="020B0604020202020204" pitchFamily="34" charset="0"/>
                          <a:sym typeface="Poppins"/>
                        </a:rPr>
                        <a:t>Ý</a:t>
                      </a:r>
                      <a:r>
                        <a:rPr lang="en" sz="2000" b="1" dirty="0">
                          <a:solidFill>
                            <a:srgbClr val="303030"/>
                          </a:solidFill>
                          <a:latin typeface="Arial" panose="020B0604020202020204" pitchFamily="34" charset="0"/>
                          <a:ea typeface="Poppins"/>
                          <a:cs typeface="Arial" panose="020B0604020202020204" pitchFamily="34" charset="0"/>
                          <a:sym typeface="Poppins"/>
                        </a:rPr>
                        <a:t> </a:t>
                      </a:r>
                      <a:r>
                        <a:rPr lang="en" sz="2000" b="1" dirty="0" err="1">
                          <a:solidFill>
                            <a:srgbClr val="303030"/>
                          </a:solidFill>
                          <a:latin typeface="Arial" panose="020B0604020202020204" pitchFamily="34" charset="0"/>
                          <a:ea typeface="Poppins"/>
                          <a:cs typeface="Arial" panose="020B0604020202020204" pitchFamily="34" charset="0"/>
                          <a:sym typeface="Poppins"/>
                        </a:rPr>
                        <a:t>kiến</a:t>
                      </a:r>
                      <a:endParaRPr sz="2000" b="1" dirty="0">
                        <a:solidFill>
                          <a:srgbClr val="303030"/>
                        </a:solidFill>
                        <a:latin typeface="Arial" panose="020B0604020202020204" pitchFamily="34" charset="0"/>
                        <a:cs typeface="Arial" panose="020B0604020202020204" pitchFamily="34" charset="0"/>
                      </a:endParaRPr>
                    </a:p>
                  </a:txBody>
                  <a:tcPr marL="91425" marR="91425" marT="91425" marB="91425" anchor="ctr">
                    <a:lnL w="12700" cap="flat" cmpd="sng" algn="ctr">
                      <a:solidFill>
                        <a:srgbClr val="402012"/>
                      </a:solidFill>
                      <a:prstDash val="solid"/>
                      <a:round/>
                      <a:headEnd type="none" w="med" len="med"/>
                      <a:tailEnd type="none" w="med" len="med"/>
                    </a:lnL>
                    <a:lnR w="12700" cap="flat" cmpd="sng" algn="ctr">
                      <a:solidFill>
                        <a:srgbClr val="402012"/>
                      </a:solidFill>
                      <a:prstDash val="solid"/>
                      <a:round/>
                      <a:headEnd type="none" w="med" len="med"/>
                      <a:tailEnd type="none" w="med" len="med"/>
                    </a:lnR>
                    <a:lnT w="12700" cap="flat" cmpd="sng" algn="ctr">
                      <a:solidFill>
                        <a:srgbClr val="402012"/>
                      </a:solidFill>
                      <a:prstDash val="solid"/>
                      <a:round/>
                      <a:headEnd type="none" w="med" len="med"/>
                      <a:tailEnd type="none" w="med" len="med"/>
                    </a:lnT>
                    <a:lnB w="12700" cap="flat" cmpd="sng" algn="ctr">
                      <a:solidFill>
                        <a:srgbClr val="402012"/>
                      </a:solidFill>
                      <a:prstDash val="solid"/>
                      <a:round/>
                      <a:headEnd type="none" w="med" len="med"/>
                      <a:tailEnd type="none" w="med" len="med"/>
                    </a:lnB>
                  </a:tcPr>
                </a:tc>
                <a:tc>
                  <a:txBody>
                    <a:bodyPr/>
                    <a:lstStyle/>
                    <a:p>
                      <a:pPr marL="0" lvl="0" indent="0" algn="ctr" rtl="0">
                        <a:lnSpc>
                          <a:spcPct val="150000"/>
                        </a:lnSpc>
                        <a:spcBef>
                          <a:spcPts val="0"/>
                        </a:spcBef>
                        <a:spcAft>
                          <a:spcPts val="0"/>
                        </a:spcAft>
                        <a:buNone/>
                      </a:pPr>
                      <a:r>
                        <a:rPr lang="en" sz="2000" b="1" dirty="0" err="1">
                          <a:solidFill>
                            <a:srgbClr val="303030"/>
                          </a:solidFill>
                          <a:latin typeface="Arial" panose="020B0604020202020204" pitchFamily="34" charset="0"/>
                          <a:ea typeface="Zen Kaku Gothic New"/>
                          <a:cs typeface="Arial" panose="020B0604020202020204" pitchFamily="34" charset="0"/>
                          <a:sym typeface="Zen Kaku Gothic New"/>
                        </a:rPr>
                        <a:t>Đúng</a:t>
                      </a:r>
                      <a:r>
                        <a:rPr lang="en" sz="2000" b="1" dirty="0">
                          <a:solidFill>
                            <a:srgbClr val="303030"/>
                          </a:solidFill>
                          <a:latin typeface="Arial" panose="020B0604020202020204" pitchFamily="34" charset="0"/>
                          <a:ea typeface="Zen Kaku Gothic New"/>
                          <a:cs typeface="Arial" panose="020B0604020202020204" pitchFamily="34" charset="0"/>
                          <a:sym typeface="Zen Kaku Gothic New"/>
                        </a:rPr>
                        <a:t>/Sai</a:t>
                      </a:r>
                      <a:endParaRPr sz="2000" b="1" dirty="0">
                        <a:solidFill>
                          <a:srgbClr val="303030"/>
                        </a:solidFill>
                        <a:latin typeface="Arial" panose="020B0604020202020204" pitchFamily="34" charset="0"/>
                        <a:ea typeface="Anaheim"/>
                        <a:cs typeface="Arial" panose="020B0604020202020204" pitchFamily="34" charset="0"/>
                        <a:sym typeface="Anaheim"/>
                      </a:endParaRPr>
                    </a:p>
                  </a:txBody>
                  <a:tcPr marL="91425" marR="91425" marT="91425" marB="91425" anchor="ctr">
                    <a:lnL w="12700" cap="flat" cmpd="sng" algn="ctr">
                      <a:solidFill>
                        <a:srgbClr val="402012"/>
                      </a:solidFill>
                      <a:prstDash val="solid"/>
                      <a:round/>
                      <a:headEnd type="none" w="med" len="med"/>
                      <a:tailEnd type="none" w="med" len="med"/>
                    </a:lnL>
                    <a:lnR w="12700" cap="flat" cmpd="sng" algn="ctr">
                      <a:solidFill>
                        <a:srgbClr val="402012"/>
                      </a:solidFill>
                      <a:prstDash val="solid"/>
                      <a:round/>
                      <a:headEnd type="none" w="med" len="med"/>
                      <a:tailEnd type="none" w="med" len="med"/>
                    </a:lnR>
                    <a:lnT w="12700" cap="flat" cmpd="sng" algn="ctr">
                      <a:solidFill>
                        <a:srgbClr val="402012"/>
                      </a:solidFill>
                      <a:prstDash val="solid"/>
                      <a:round/>
                      <a:headEnd type="none" w="med" len="med"/>
                      <a:tailEnd type="none" w="med" len="med"/>
                    </a:lnT>
                    <a:lnB w="12700" cap="flat" cmpd="sng" algn="ctr">
                      <a:solidFill>
                        <a:srgbClr val="402012"/>
                      </a:solidFill>
                      <a:prstDash val="solid"/>
                      <a:round/>
                      <a:headEnd type="none" w="med" len="med"/>
                      <a:tailEnd type="none" w="med" len="med"/>
                    </a:lnB>
                  </a:tcPr>
                </a:tc>
                <a:tc>
                  <a:txBody>
                    <a:bodyPr/>
                    <a:lstStyle/>
                    <a:p>
                      <a:pPr marL="0" lvl="0" indent="0" algn="ctr" rtl="0">
                        <a:lnSpc>
                          <a:spcPct val="150000"/>
                        </a:lnSpc>
                        <a:spcBef>
                          <a:spcPts val="0"/>
                        </a:spcBef>
                        <a:spcAft>
                          <a:spcPts val="0"/>
                        </a:spcAft>
                        <a:buNone/>
                      </a:pPr>
                      <a:r>
                        <a:rPr lang="en-VN" sz="2000" b="1" dirty="0">
                          <a:solidFill>
                            <a:srgbClr val="303030"/>
                          </a:solidFill>
                          <a:latin typeface="Arial" panose="020B0604020202020204" pitchFamily="34" charset="0"/>
                          <a:ea typeface="Anaheim"/>
                          <a:cs typeface="Arial" panose="020B0604020202020204" pitchFamily="34" charset="0"/>
                          <a:sym typeface="Anaheim"/>
                        </a:rPr>
                        <a:t>Giải thích</a:t>
                      </a:r>
                      <a:endParaRPr sz="2000" b="1" dirty="0">
                        <a:solidFill>
                          <a:srgbClr val="303030"/>
                        </a:solidFill>
                        <a:latin typeface="Arial" panose="020B0604020202020204" pitchFamily="34" charset="0"/>
                        <a:ea typeface="Anaheim"/>
                        <a:cs typeface="Arial" panose="020B0604020202020204" pitchFamily="34" charset="0"/>
                        <a:sym typeface="Anaheim"/>
                      </a:endParaRPr>
                    </a:p>
                  </a:txBody>
                  <a:tcPr marL="91425" marR="91425" marT="91425" marB="91425" anchor="ctr">
                    <a:lnL w="12700" cap="flat" cmpd="sng" algn="ctr">
                      <a:solidFill>
                        <a:srgbClr val="402012"/>
                      </a:solidFill>
                      <a:prstDash val="solid"/>
                      <a:round/>
                      <a:headEnd type="none" w="med" len="med"/>
                      <a:tailEnd type="none" w="med" len="med"/>
                    </a:lnL>
                    <a:lnR w="12700" cap="flat" cmpd="sng" algn="ctr">
                      <a:solidFill>
                        <a:srgbClr val="402012"/>
                      </a:solidFill>
                      <a:prstDash val="solid"/>
                      <a:round/>
                      <a:headEnd type="none" w="med" len="med"/>
                      <a:tailEnd type="none" w="med" len="med"/>
                    </a:lnR>
                    <a:lnT w="12700" cap="flat" cmpd="sng" algn="ctr">
                      <a:solidFill>
                        <a:srgbClr val="402012"/>
                      </a:solidFill>
                      <a:prstDash val="solid"/>
                      <a:round/>
                      <a:headEnd type="none" w="med" len="med"/>
                      <a:tailEnd type="none" w="med" len="med"/>
                    </a:lnT>
                    <a:lnB w="12700" cap="flat" cmpd="sng" algn="ctr">
                      <a:solidFill>
                        <a:srgbClr val="402012"/>
                      </a:solidFill>
                      <a:prstDash val="solid"/>
                      <a:round/>
                      <a:headEnd type="none" w="med" len="med"/>
                      <a:tailEnd type="none" w="med" len="med"/>
                    </a:lnB>
                  </a:tcPr>
                </a:tc>
                <a:extLst>
                  <a:ext uri="{0D108BD9-81ED-4DB2-BD59-A6C34878D82A}">
                    <a16:rowId xmlns:a16="http://schemas.microsoft.com/office/drawing/2014/main" val="10000"/>
                  </a:ext>
                </a:extLst>
              </a:tr>
              <a:tr h="1464720">
                <a:tc>
                  <a:txBody>
                    <a:bodyPr/>
                    <a:lstStyle/>
                    <a:p>
                      <a:pPr marL="0" lvl="0" indent="0" algn="ctr" rtl="0">
                        <a:lnSpc>
                          <a:spcPct val="150000"/>
                        </a:lnSpc>
                        <a:spcBef>
                          <a:spcPts val="0"/>
                        </a:spcBef>
                        <a:spcAft>
                          <a:spcPts val="0"/>
                        </a:spcAft>
                        <a:buClr>
                          <a:schemeClr val="dk1"/>
                        </a:buClr>
                        <a:buSzPts val="1100"/>
                        <a:buFont typeface="Arial"/>
                        <a:buNone/>
                      </a:pPr>
                      <a:r>
                        <a:rPr lang="en-VN" sz="2000" b="0" dirty="0">
                          <a:solidFill>
                            <a:srgbClr val="303030"/>
                          </a:solidFill>
                          <a:latin typeface="Arial" panose="020B0604020202020204" pitchFamily="34" charset="0"/>
                          <a:ea typeface="Poppins"/>
                          <a:cs typeface="Arial" panose="020B0604020202020204" pitchFamily="34" charset="0"/>
                          <a:sym typeface="Poppins"/>
                        </a:rPr>
                        <a:t>c</a:t>
                      </a:r>
                      <a:endParaRPr sz="2000" b="0" dirty="0">
                        <a:solidFill>
                          <a:srgbClr val="303030"/>
                        </a:solidFill>
                        <a:latin typeface="Arial" panose="020B0604020202020204" pitchFamily="34" charset="0"/>
                        <a:ea typeface="Poppins"/>
                        <a:cs typeface="Arial" panose="020B0604020202020204" pitchFamily="34" charset="0"/>
                        <a:sym typeface="Poppins"/>
                      </a:endParaRPr>
                    </a:p>
                  </a:txBody>
                  <a:tcPr marL="91425" marR="91425" marT="91425" marB="91425" anchor="ctr">
                    <a:lnL w="12700" cap="flat" cmpd="sng" algn="ctr">
                      <a:solidFill>
                        <a:srgbClr val="402012"/>
                      </a:solidFill>
                      <a:prstDash val="solid"/>
                      <a:round/>
                      <a:headEnd type="none" w="med" len="med"/>
                      <a:tailEnd type="none" w="med" len="med"/>
                    </a:lnL>
                    <a:lnR w="12700" cap="flat" cmpd="sng" algn="ctr">
                      <a:solidFill>
                        <a:srgbClr val="402012"/>
                      </a:solidFill>
                      <a:prstDash val="solid"/>
                      <a:round/>
                      <a:headEnd type="none" w="med" len="med"/>
                      <a:tailEnd type="none" w="med" len="med"/>
                    </a:lnR>
                    <a:lnT w="12700" cap="flat" cmpd="sng" algn="ctr">
                      <a:solidFill>
                        <a:srgbClr val="402012"/>
                      </a:solidFill>
                      <a:prstDash val="solid"/>
                      <a:round/>
                      <a:headEnd type="none" w="med" len="med"/>
                      <a:tailEnd type="none" w="med" len="med"/>
                    </a:lnT>
                    <a:lnB w="12700" cap="flat" cmpd="sng" algn="ctr">
                      <a:solidFill>
                        <a:srgbClr val="402012"/>
                      </a:solidFill>
                      <a:prstDash val="solid"/>
                      <a:round/>
                      <a:headEnd type="none" w="med" len="med"/>
                      <a:tailEnd type="none" w="med" len="med"/>
                    </a:lnB>
                  </a:tcPr>
                </a:tc>
                <a:tc>
                  <a:txBody>
                    <a:bodyPr/>
                    <a:lstStyle/>
                    <a:p>
                      <a:pPr marL="0" marR="0" lvl="0" indent="0" algn="ctr" rtl="0">
                        <a:lnSpc>
                          <a:spcPct val="150000"/>
                        </a:lnSpc>
                        <a:spcBef>
                          <a:spcPts val="0"/>
                        </a:spcBef>
                        <a:spcAft>
                          <a:spcPts val="0"/>
                        </a:spcAft>
                        <a:buNone/>
                      </a:pPr>
                      <a:endParaRPr sz="2000" b="0" dirty="0">
                        <a:solidFill>
                          <a:srgbClr val="303030"/>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12700" cap="flat" cmpd="sng" algn="ctr">
                      <a:solidFill>
                        <a:srgbClr val="402012"/>
                      </a:solidFill>
                      <a:prstDash val="solid"/>
                      <a:round/>
                      <a:headEnd type="none" w="med" len="med"/>
                      <a:tailEnd type="none" w="med" len="med"/>
                    </a:lnL>
                    <a:lnR w="12700" cap="flat" cmpd="sng" algn="ctr">
                      <a:solidFill>
                        <a:srgbClr val="402012"/>
                      </a:solidFill>
                      <a:prstDash val="solid"/>
                      <a:round/>
                      <a:headEnd type="none" w="med" len="med"/>
                      <a:tailEnd type="none" w="med" len="med"/>
                    </a:lnR>
                    <a:lnT w="12700" cap="flat" cmpd="sng" algn="ctr">
                      <a:solidFill>
                        <a:srgbClr val="402012"/>
                      </a:solidFill>
                      <a:prstDash val="solid"/>
                      <a:round/>
                      <a:headEnd type="none" w="med" len="med"/>
                      <a:tailEnd type="none" w="med" len="med"/>
                    </a:lnT>
                    <a:lnB w="12700" cap="flat" cmpd="sng" algn="ctr">
                      <a:solidFill>
                        <a:srgbClr val="402012"/>
                      </a:solidFill>
                      <a:prstDash val="solid"/>
                      <a:round/>
                      <a:headEnd type="none" w="med" len="med"/>
                      <a:tailEnd type="none" w="med" len="med"/>
                    </a:lnB>
                  </a:tcPr>
                </a:tc>
                <a:tc>
                  <a:txBody>
                    <a:bodyPr/>
                    <a:lstStyle/>
                    <a:p>
                      <a:pPr marL="0" marR="0" lvl="0" indent="0" algn="ctr" rtl="0">
                        <a:lnSpc>
                          <a:spcPct val="150000"/>
                        </a:lnSpc>
                        <a:spcBef>
                          <a:spcPts val="0"/>
                        </a:spcBef>
                        <a:spcAft>
                          <a:spcPts val="0"/>
                        </a:spcAft>
                        <a:buNone/>
                      </a:pPr>
                      <a:endParaRPr sz="2000" b="0" dirty="0">
                        <a:solidFill>
                          <a:srgbClr val="303030"/>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12700" cap="flat" cmpd="sng" algn="ctr">
                      <a:solidFill>
                        <a:srgbClr val="402012"/>
                      </a:solidFill>
                      <a:prstDash val="solid"/>
                      <a:round/>
                      <a:headEnd type="none" w="med" len="med"/>
                      <a:tailEnd type="none" w="med" len="med"/>
                    </a:lnL>
                    <a:lnR w="12700" cap="flat" cmpd="sng" algn="ctr">
                      <a:solidFill>
                        <a:srgbClr val="402012"/>
                      </a:solidFill>
                      <a:prstDash val="solid"/>
                      <a:round/>
                      <a:headEnd type="none" w="med" len="med"/>
                      <a:tailEnd type="none" w="med" len="med"/>
                    </a:lnR>
                    <a:lnT w="12700" cap="flat" cmpd="sng" algn="ctr">
                      <a:solidFill>
                        <a:srgbClr val="402012"/>
                      </a:solidFill>
                      <a:prstDash val="solid"/>
                      <a:round/>
                      <a:headEnd type="none" w="med" len="med"/>
                      <a:tailEnd type="none" w="med" len="med"/>
                    </a:lnT>
                    <a:lnB w="12700" cap="flat" cmpd="sng" algn="ctr">
                      <a:solidFill>
                        <a:srgbClr val="402012"/>
                      </a:solidFill>
                      <a:prstDash val="solid"/>
                      <a:round/>
                      <a:headEnd type="none" w="med" len="med"/>
                      <a:tailEnd type="none" w="med" len="med"/>
                    </a:lnB>
                  </a:tcPr>
                </a:tc>
                <a:extLst>
                  <a:ext uri="{0D108BD9-81ED-4DB2-BD59-A6C34878D82A}">
                    <a16:rowId xmlns:a16="http://schemas.microsoft.com/office/drawing/2014/main" val="10001"/>
                  </a:ext>
                </a:extLst>
              </a:tr>
              <a:tr h="1464720">
                <a:tc>
                  <a:txBody>
                    <a:bodyPr/>
                    <a:lstStyle/>
                    <a:p>
                      <a:pPr marL="0" lvl="0" indent="0" algn="ctr" rtl="0">
                        <a:lnSpc>
                          <a:spcPct val="150000"/>
                        </a:lnSpc>
                        <a:spcBef>
                          <a:spcPts val="0"/>
                        </a:spcBef>
                        <a:spcAft>
                          <a:spcPts val="0"/>
                        </a:spcAft>
                        <a:buClr>
                          <a:schemeClr val="dk1"/>
                        </a:buClr>
                        <a:buSzPts val="1100"/>
                        <a:buFont typeface="Arial"/>
                        <a:buNone/>
                      </a:pPr>
                      <a:r>
                        <a:rPr lang="vi-VN" sz="2000" b="0" dirty="0">
                          <a:solidFill>
                            <a:srgbClr val="303030"/>
                          </a:solidFill>
                          <a:latin typeface="Arial" panose="020B0604020202020204" pitchFamily="34" charset="0"/>
                          <a:ea typeface="Poppins"/>
                          <a:cs typeface="Arial" panose="020B0604020202020204" pitchFamily="34" charset="0"/>
                          <a:sym typeface="Poppins"/>
                        </a:rPr>
                        <a:t>d</a:t>
                      </a:r>
                      <a:endParaRPr sz="2000" b="0" dirty="0">
                        <a:solidFill>
                          <a:srgbClr val="303030"/>
                        </a:solidFill>
                        <a:latin typeface="Arial" panose="020B0604020202020204" pitchFamily="34" charset="0"/>
                        <a:ea typeface="Poppins"/>
                        <a:cs typeface="Arial" panose="020B0604020202020204" pitchFamily="34" charset="0"/>
                        <a:sym typeface="Poppins"/>
                      </a:endParaRPr>
                    </a:p>
                  </a:txBody>
                  <a:tcPr marL="91425" marR="91425" marT="91425" marB="91425" anchor="ctr">
                    <a:lnL w="12700" cap="flat" cmpd="sng" algn="ctr">
                      <a:solidFill>
                        <a:srgbClr val="402012"/>
                      </a:solidFill>
                      <a:prstDash val="solid"/>
                      <a:round/>
                      <a:headEnd type="none" w="med" len="med"/>
                      <a:tailEnd type="none" w="med" len="med"/>
                    </a:lnL>
                    <a:lnR w="12700" cap="flat" cmpd="sng" algn="ctr">
                      <a:solidFill>
                        <a:srgbClr val="402012"/>
                      </a:solidFill>
                      <a:prstDash val="solid"/>
                      <a:round/>
                      <a:headEnd type="none" w="med" len="med"/>
                      <a:tailEnd type="none" w="med" len="med"/>
                    </a:lnR>
                    <a:lnT w="12700" cap="flat" cmpd="sng" algn="ctr">
                      <a:solidFill>
                        <a:srgbClr val="402012"/>
                      </a:solidFill>
                      <a:prstDash val="solid"/>
                      <a:round/>
                      <a:headEnd type="none" w="med" len="med"/>
                      <a:tailEnd type="none" w="med" len="med"/>
                    </a:lnT>
                    <a:lnB w="12700" cap="flat" cmpd="sng" algn="ctr">
                      <a:solidFill>
                        <a:srgbClr val="402012"/>
                      </a:solidFill>
                      <a:prstDash val="solid"/>
                      <a:round/>
                      <a:headEnd type="none" w="med" len="med"/>
                      <a:tailEnd type="none" w="med" len="med"/>
                    </a:lnB>
                  </a:tcPr>
                </a:tc>
                <a:tc>
                  <a:txBody>
                    <a:bodyPr/>
                    <a:lstStyle/>
                    <a:p>
                      <a:pPr marL="0" marR="0" lvl="0" indent="0" algn="ctr" rtl="0">
                        <a:lnSpc>
                          <a:spcPct val="150000"/>
                        </a:lnSpc>
                        <a:spcBef>
                          <a:spcPts val="0"/>
                        </a:spcBef>
                        <a:spcAft>
                          <a:spcPts val="0"/>
                        </a:spcAft>
                        <a:buNone/>
                      </a:pPr>
                      <a:endParaRPr sz="2000" b="0" dirty="0">
                        <a:solidFill>
                          <a:srgbClr val="303030"/>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12700" cap="flat" cmpd="sng" algn="ctr">
                      <a:solidFill>
                        <a:srgbClr val="402012"/>
                      </a:solidFill>
                      <a:prstDash val="solid"/>
                      <a:round/>
                      <a:headEnd type="none" w="med" len="med"/>
                      <a:tailEnd type="none" w="med" len="med"/>
                    </a:lnL>
                    <a:lnR w="12700" cap="flat" cmpd="sng" algn="ctr">
                      <a:solidFill>
                        <a:srgbClr val="402012"/>
                      </a:solidFill>
                      <a:prstDash val="solid"/>
                      <a:round/>
                      <a:headEnd type="none" w="med" len="med"/>
                      <a:tailEnd type="none" w="med" len="med"/>
                    </a:lnR>
                    <a:lnT w="12700" cap="flat" cmpd="sng" algn="ctr">
                      <a:solidFill>
                        <a:srgbClr val="402012"/>
                      </a:solidFill>
                      <a:prstDash val="solid"/>
                      <a:round/>
                      <a:headEnd type="none" w="med" len="med"/>
                      <a:tailEnd type="none" w="med" len="med"/>
                    </a:lnT>
                    <a:lnB w="12700" cap="flat" cmpd="sng" algn="ctr">
                      <a:solidFill>
                        <a:srgbClr val="402012"/>
                      </a:solidFill>
                      <a:prstDash val="solid"/>
                      <a:round/>
                      <a:headEnd type="none" w="med" len="med"/>
                      <a:tailEnd type="none" w="med" len="med"/>
                    </a:lnB>
                  </a:tcPr>
                </a:tc>
                <a:tc>
                  <a:txBody>
                    <a:bodyPr/>
                    <a:lstStyle/>
                    <a:p>
                      <a:pPr marL="0" marR="0" lvl="0" indent="0" algn="ctr" rtl="0">
                        <a:lnSpc>
                          <a:spcPct val="150000"/>
                        </a:lnSpc>
                        <a:spcBef>
                          <a:spcPts val="0"/>
                        </a:spcBef>
                        <a:spcAft>
                          <a:spcPts val="0"/>
                        </a:spcAft>
                        <a:buNone/>
                      </a:pPr>
                      <a:endParaRPr sz="2000" b="0" dirty="0">
                        <a:solidFill>
                          <a:srgbClr val="303030"/>
                        </a:solidFill>
                        <a:latin typeface="Arial" panose="020B0604020202020204" pitchFamily="34" charset="0"/>
                        <a:ea typeface="Zen Kaku Gothic New"/>
                        <a:cs typeface="Arial" panose="020B0604020202020204" pitchFamily="34" charset="0"/>
                        <a:sym typeface="Zen Kaku Gothic New"/>
                      </a:endParaRPr>
                    </a:p>
                  </a:txBody>
                  <a:tcPr marL="91425" marR="91425" marT="91425" marB="91425">
                    <a:lnL w="12700" cap="flat" cmpd="sng" algn="ctr">
                      <a:solidFill>
                        <a:srgbClr val="402012"/>
                      </a:solidFill>
                      <a:prstDash val="solid"/>
                      <a:round/>
                      <a:headEnd type="none" w="med" len="med"/>
                      <a:tailEnd type="none" w="med" len="med"/>
                    </a:lnL>
                    <a:lnR w="12700" cap="flat" cmpd="sng" algn="ctr">
                      <a:solidFill>
                        <a:srgbClr val="402012"/>
                      </a:solidFill>
                      <a:prstDash val="solid"/>
                      <a:round/>
                      <a:headEnd type="none" w="med" len="med"/>
                      <a:tailEnd type="none" w="med" len="med"/>
                    </a:lnR>
                    <a:lnT w="12700" cap="flat" cmpd="sng" algn="ctr">
                      <a:solidFill>
                        <a:srgbClr val="402012"/>
                      </a:solidFill>
                      <a:prstDash val="solid"/>
                      <a:round/>
                      <a:headEnd type="none" w="med" len="med"/>
                      <a:tailEnd type="none" w="med" len="med"/>
                    </a:lnT>
                    <a:lnB w="12700" cap="flat" cmpd="sng" algn="ctr">
                      <a:solidFill>
                        <a:srgbClr val="402012"/>
                      </a:solidFill>
                      <a:prstDash val="solid"/>
                      <a:round/>
                      <a:headEnd type="none" w="med" len="med"/>
                      <a:tailEnd type="none" w="med" len="med"/>
                    </a:lnB>
                  </a:tcPr>
                </a:tc>
                <a:extLst>
                  <a:ext uri="{0D108BD9-81ED-4DB2-BD59-A6C34878D82A}">
                    <a16:rowId xmlns:a16="http://schemas.microsoft.com/office/drawing/2014/main" val="841433548"/>
                  </a:ext>
                </a:extLst>
              </a:tr>
            </a:tbl>
          </a:graphicData>
        </a:graphic>
      </p:graphicFrame>
      <p:sp>
        <p:nvSpPr>
          <p:cNvPr id="5" name="TextBox 4">
            <a:extLst>
              <a:ext uri="{FF2B5EF4-FFF2-40B4-BE49-F238E27FC236}">
                <a16:creationId xmlns:a16="http://schemas.microsoft.com/office/drawing/2014/main" id="{477EA356-1FDA-3714-9F57-38CE97C363A0}"/>
              </a:ext>
            </a:extLst>
          </p:cNvPr>
          <p:cNvSpPr txBox="1"/>
          <p:nvPr/>
        </p:nvSpPr>
        <p:spPr>
          <a:xfrm>
            <a:off x="1112031" y="2236000"/>
            <a:ext cx="850146" cy="496931"/>
          </a:xfrm>
          <a:prstGeom prst="rect">
            <a:avLst/>
          </a:prstGeom>
          <a:noFill/>
        </p:spPr>
        <p:txBody>
          <a:bodyPr wrap="square">
            <a:spAutoFit/>
          </a:bodyPr>
          <a:lstStyle/>
          <a:p>
            <a:pPr algn="just">
              <a:lnSpc>
                <a:spcPct val="150000"/>
              </a:lnSpc>
            </a:pPr>
            <a:r>
              <a:rPr lang="vi-VN" sz="2000" dirty="0">
                <a:solidFill>
                  <a:srgbClr val="303030"/>
                </a:solidFill>
                <a:latin typeface="Arial" panose="020B0604020202020204" pitchFamily="34" charset="0"/>
                <a:cs typeface="Arial" panose="020B0604020202020204" pitchFamily="34" charset="0"/>
              </a:rPr>
              <a:t>Đúng</a:t>
            </a:r>
            <a:endParaRPr lang="en-VN" sz="2000" dirty="0">
              <a:solidFill>
                <a:srgbClr val="30303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174D5D2-8E5D-DE27-7E9B-A705D991667A}"/>
              </a:ext>
            </a:extLst>
          </p:cNvPr>
          <p:cNvSpPr txBox="1"/>
          <p:nvPr/>
        </p:nvSpPr>
        <p:spPr>
          <a:xfrm>
            <a:off x="2025288" y="1681317"/>
            <a:ext cx="6653066" cy="1420261"/>
          </a:xfrm>
          <a:prstGeom prst="rect">
            <a:avLst/>
          </a:prstGeom>
          <a:noFill/>
        </p:spPr>
        <p:txBody>
          <a:bodyPr wrap="square">
            <a:spAutoFit/>
          </a:bodyPr>
          <a:lstStyle/>
          <a:p>
            <a:pPr algn="just">
              <a:lnSpc>
                <a:spcPct val="150000"/>
              </a:lnSpc>
            </a:pPr>
            <a:r>
              <a:rPr lang="nl-NL" sz="2000" dirty="0" err="1">
                <a:solidFill>
                  <a:srgbClr val="303030"/>
                </a:solidFill>
              </a:rPr>
              <a:t>Vì</a:t>
            </a:r>
            <a:r>
              <a:rPr lang="nl-NL" sz="2000" dirty="0">
                <a:solidFill>
                  <a:srgbClr val="303030"/>
                </a:solidFill>
              </a:rPr>
              <a:t> </a:t>
            </a:r>
            <a:r>
              <a:rPr lang="vi-VN" sz="2000" dirty="0"/>
              <a:t>Hiến pháp năm 2013 quy định: Nhà nước tạo điều kiện để mọi người tham gia và được thụ hưởng lợi ích từ các hoạt động khoa học và công nghệ (khoản 3 Điều 62).</a:t>
            </a:r>
            <a:endParaRPr lang="en-VN" sz="2000" dirty="0"/>
          </a:p>
        </p:txBody>
      </p:sp>
      <p:sp>
        <p:nvSpPr>
          <p:cNvPr id="7" name="TextBox 6">
            <a:extLst>
              <a:ext uri="{FF2B5EF4-FFF2-40B4-BE49-F238E27FC236}">
                <a16:creationId xmlns:a16="http://schemas.microsoft.com/office/drawing/2014/main" id="{B4C2B198-311D-9BDB-008D-BE6649D33E1B}"/>
              </a:ext>
            </a:extLst>
          </p:cNvPr>
          <p:cNvSpPr txBox="1"/>
          <p:nvPr/>
        </p:nvSpPr>
        <p:spPr>
          <a:xfrm>
            <a:off x="1112031" y="76146"/>
            <a:ext cx="6919938" cy="496931"/>
          </a:xfrm>
          <a:prstGeom prst="rect">
            <a:avLst/>
          </a:prstGeom>
          <a:noFill/>
          <a:ln w="28575">
            <a:noFill/>
            <a:prstDash val="dash"/>
          </a:ln>
        </p:spPr>
        <p:txBody>
          <a:bodyPr wrap="square">
            <a:spAutoFit/>
          </a:bodyPr>
          <a:lstStyle/>
          <a:p>
            <a:pPr lvl="0" algn="ctr">
              <a:lnSpc>
                <a:spcPct val="150000"/>
              </a:lnSpc>
              <a:spcBef>
                <a:spcPts val="100"/>
              </a:spcBef>
              <a:spcAft>
                <a:spcPts val="100"/>
              </a:spcAft>
            </a:pPr>
            <a:r>
              <a:rPr lang="vi-VN" sz="2000" b="1" dirty="0">
                <a:solidFill>
                  <a:srgbClr val="B42024"/>
                </a:solidFill>
                <a:effectLst/>
                <a:latin typeface="Arial" panose="020B0604020202020204" pitchFamily="34" charset="0"/>
                <a:ea typeface="Arial" panose="020B0604020202020204" pitchFamily="34" charset="0"/>
                <a:cs typeface="Arial" panose="020B0604020202020204" pitchFamily="34" charset="0"/>
              </a:rPr>
              <a:t>Nhiệm vụ 1</a:t>
            </a:r>
            <a:r>
              <a:rPr lang="vi-VN" sz="2000" b="1" dirty="0">
                <a:solidFill>
                  <a:srgbClr val="B42024"/>
                </a:solidFill>
                <a:latin typeface="Arial" panose="020B0604020202020204" pitchFamily="34" charset="0"/>
                <a:ea typeface="Arial" panose="020B0604020202020204" pitchFamily="34" charset="0"/>
                <a:cs typeface="Arial" panose="020B0604020202020204" pitchFamily="34" charset="0"/>
              </a:rPr>
              <a:t> – Bài tập 1</a:t>
            </a:r>
            <a:endParaRPr lang="en-VN" sz="2000" b="1" dirty="0">
              <a:solidFill>
                <a:srgbClr val="B42024"/>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8" name="Google Shape;865;p39">
            <a:extLst>
              <a:ext uri="{FF2B5EF4-FFF2-40B4-BE49-F238E27FC236}">
                <a16:creationId xmlns:a16="http://schemas.microsoft.com/office/drawing/2014/main" id="{2F0439A0-ADEA-0E26-A533-21659DDFE689}"/>
              </a:ext>
            </a:extLst>
          </p:cNvPr>
          <p:cNvCxnSpPr>
            <a:cxnSpLocks/>
          </p:cNvCxnSpPr>
          <p:nvPr/>
        </p:nvCxnSpPr>
        <p:spPr>
          <a:xfrm>
            <a:off x="3399408" y="585069"/>
            <a:ext cx="2345184" cy="0"/>
          </a:xfrm>
          <a:prstGeom prst="straightConnector1">
            <a:avLst/>
          </a:prstGeom>
          <a:noFill/>
          <a:ln w="19050" cap="flat" cmpd="sng">
            <a:solidFill>
              <a:srgbClr val="B42024"/>
            </a:solidFill>
            <a:prstDash val="solid"/>
            <a:round/>
            <a:headEnd type="none" w="med" len="med"/>
            <a:tailEnd type="none" w="med" len="med"/>
          </a:ln>
        </p:spPr>
      </p:cxnSp>
      <p:sp>
        <p:nvSpPr>
          <p:cNvPr id="9" name="TextBox 8">
            <a:extLst>
              <a:ext uri="{FF2B5EF4-FFF2-40B4-BE49-F238E27FC236}">
                <a16:creationId xmlns:a16="http://schemas.microsoft.com/office/drawing/2014/main" id="{9660ABC1-AE41-7092-CEFA-D67F69572570}"/>
              </a:ext>
            </a:extLst>
          </p:cNvPr>
          <p:cNvSpPr txBox="1"/>
          <p:nvPr/>
        </p:nvSpPr>
        <p:spPr>
          <a:xfrm>
            <a:off x="1112031" y="3654871"/>
            <a:ext cx="850146" cy="496931"/>
          </a:xfrm>
          <a:prstGeom prst="rect">
            <a:avLst/>
          </a:prstGeom>
          <a:noFill/>
        </p:spPr>
        <p:txBody>
          <a:bodyPr wrap="square">
            <a:spAutoFit/>
          </a:bodyPr>
          <a:lstStyle/>
          <a:p>
            <a:pPr algn="just">
              <a:lnSpc>
                <a:spcPct val="150000"/>
              </a:lnSpc>
            </a:pPr>
            <a:r>
              <a:rPr lang="vi-VN" sz="2000" dirty="0">
                <a:solidFill>
                  <a:srgbClr val="303030"/>
                </a:solidFill>
                <a:latin typeface="Arial" panose="020B0604020202020204" pitchFamily="34" charset="0"/>
                <a:cs typeface="Arial" panose="020B0604020202020204" pitchFamily="34" charset="0"/>
              </a:rPr>
              <a:t>Sai</a:t>
            </a:r>
            <a:endParaRPr lang="en-VN" sz="2000" dirty="0">
              <a:solidFill>
                <a:srgbClr val="30303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0E15D47-F25B-78B9-4E0F-F8C4BF63829E}"/>
              </a:ext>
            </a:extLst>
          </p:cNvPr>
          <p:cNvSpPr txBox="1"/>
          <p:nvPr/>
        </p:nvSpPr>
        <p:spPr>
          <a:xfrm>
            <a:off x="1962177" y="3100188"/>
            <a:ext cx="6653066" cy="1420261"/>
          </a:xfrm>
          <a:prstGeom prst="rect">
            <a:avLst/>
          </a:prstGeom>
          <a:noFill/>
        </p:spPr>
        <p:txBody>
          <a:bodyPr wrap="square">
            <a:spAutoFit/>
          </a:bodyPr>
          <a:lstStyle/>
          <a:p>
            <a:pPr algn="just">
              <a:lnSpc>
                <a:spcPct val="150000"/>
              </a:lnSpc>
            </a:pPr>
            <a:r>
              <a:rPr lang="nl-NL" sz="2000" dirty="0" err="1">
                <a:solidFill>
                  <a:srgbClr val="303030"/>
                </a:solidFill>
              </a:rPr>
              <a:t>Vì</a:t>
            </a:r>
            <a:r>
              <a:rPr lang="nl-NL" sz="2000" dirty="0">
                <a:solidFill>
                  <a:srgbClr val="303030"/>
                </a:solidFill>
              </a:rPr>
              <a:t> </a:t>
            </a:r>
            <a:r>
              <a:rPr lang="vi-VN" sz="2000" dirty="0"/>
              <a:t>Hiến pháp năm 2013 quy định: tất cả mọi người đều có nghĩa vụ bảo vệ môi trường. Vì vậy, bảo vệ môi trường là trách nhiệm chung của toàn xã hội.</a:t>
            </a:r>
            <a:endParaRPr lang="en-VN" sz="2000" dirty="0"/>
          </a:p>
        </p:txBody>
      </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95"/>
        <p:cNvGrpSpPr/>
        <p:nvPr/>
      </p:nvGrpSpPr>
      <p:grpSpPr>
        <a:xfrm>
          <a:off x="0" y="0"/>
          <a:ext cx="0" cy="0"/>
          <a:chOff x="0" y="0"/>
          <a:chExt cx="0" cy="0"/>
        </a:xfrm>
      </p:grpSpPr>
      <p:grpSp>
        <p:nvGrpSpPr>
          <p:cNvPr id="6" name="Group 5">
            <a:extLst>
              <a:ext uri="{FF2B5EF4-FFF2-40B4-BE49-F238E27FC236}">
                <a16:creationId xmlns:a16="http://schemas.microsoft.com/office/drawing/2014/main" id="{5A779C8A-BC16-258A-F85C-C3B6C0F61368}"/>
              </a:ext>
            </a:extLst>
          </p:cNvPr>
          <p:cNvGrpSpPr/>
          <p:nvPr/>
        </p:nvGrpSpPr>
        <p:grpSpPr>
          <a:xfrm>
            <a:off x="3003898" y="772104"/>
            <a:ext cx="3136200" cy="759635"/>
            <a:chOff x="2937754" y="0"/>
            <a:chExt cx="3136200" cy="759635"/>
          </a:xfrm>
        </p:grpSpPr>
        <p:sp>
          <p:nvSpPr>
            <p:cNvPr id="7" name="TextBox 10">
              <a:extLst>
                <a:ext uri="{FF2B5EF4-FFF2-40B4-BE49-F238E27FC236}">
                  <a16:creationId xmlns:a16="http://schemas.microsoft.com/office/drawing/2014/main" id="{04A15152-DE08-2DF6-CC2C-3A440B50A1CC}"/>
                </a:ext>
              </a:extLst>
            </p:cNvPr>
            <p:cNvSpPr txBox="1"/>
            <p:nvPr/>
          </p:nvSpPr>
          <p:spPr>
            <a:xfrm>
              <a:off x="3070046" y="0"/>
              <a:ext cx="3003908" cy="647421"/>
            </a:xfrm>
            <a:prstGeom prst="rect">
              <a:avLst/>
            </a:prstGeom>
          </p:spPr>
          <p:txBody>
            <a:bodyPr wrap="square" lIns="0" tIns="0" rIns="0" bIns="0" rtlCol="0" anchor="t">
              <a:spAutoFit/>
            </a:bodyPr>
            <a:lstStyle/>
            <a:p>
              <a:pPr algn="ctr">
                <a:lnSpc>
                  <a:spcPct val="150000"/>
                </a:lnSpc>
              </a:pPr>
              <a:r>
                <a:rPr lang="en-US" sz="3200" b="1" dirty="0">
                  <a:solidFill>
                    <a:srgbClr val="B42024"/>
                  </a:solidFill>
                  <a:latin typeface="Arial" panose="020B0604020202020204" pitchFamily="34" charset="0"/>
                  <a:cs typeface="Arial" panose="020B0604020202020204" pitchFamily="34" charset="0"/>
                </a:rPr>
                <a:t>LUYỆN TẬP</a:t>
              </a:r>
            </a:p>
          </p:txBody>
        </p:sp>
        <p:cxnSp>
          <p:nvCxnSpPr>
            <p:cNvPr id="8" name="Google Shape;558;p28">
              <a:extLst>
                <a:ext uri="{FF2B5EF4-FFF2-40B4-BE49-F238E27FC236}">
                  <a16:creationId xmlns:a16="http://schemas.microsoft.com/office/drawing/2014/main" id="{D269981A-9704-A8E2-A531-421BBF091F7F}"/>
                </a:ext>
              </a:extLst>
            </p:cNvPr>
            <p:cNvCxnSpPr/>
            <p:nvPr/>
          </p:nvCxnSpPr>
          <p:spPr>
            <a:xfrm>
              <a:off x="2937754" y="759635"/>
              <a:ext cx="3136200" cy="0"/>
            </a:xfrm>
            <a:prstGeom prst="straightConnector1">
              <a:avLst/>
            </a:prstGeom>
            <a:noFill/>
            <a:ln w="28575" cap="flat" cmpd="sng">
              <a:solidFill>
                <a:schemeClr val="dk1"/>
              </a:solidFill>
              <a:prstDash val="solid"/>
              <a:round/>
              <a:headEnd type="none" w="med" len="med"/>
              <a:tailEnd type="none" w="med" len="med"/>
            </a:ln>
          </p:spPr>
        </p:cxnSp>
      </p:grpSp>
      <p:sp>
        <p:nvSpPr>
          <p:cNvPr id="14" name="TextBox 13">
            <a:extLst>
              <a:ext uri="{FF2B5EF4-FFF2-40B4-BE49-F238E27FC236}">
                <a16:creationId xmlns:a16="http://schemas.microsoft.com/office/drawing/2014/main" id="{681FB05C-FB10-4BE8-F8A4-8A12F9D49703}"/>
              </a:ext>
            </a:extLst>
          </p:cNvPr>
          <p:cNvSpPr txBox="1"/>
          <p:nvPr/>
        </p:nvSpPr>
        <p:spPr>
          <a:xfrm>
            <a:off x="2755603" y="1851148"/>
            <a:ext cx="3669365" cy="485518"/>
          </a:xfrm>
          <a:prstGeom prst="rect">
            <a:avLst/>
          </a:prstGeom>
        </p:spPr>
        <p:txBody>
          <a:bodyPr wrap="square" lIns="0" tIns="0" rIns="0" bIns="0" rtlCol="0" anchor="t">
            <a:spAutoFit/>
          </a:bodyPr>
          <a:lstStyle/>
          <a:p>
            <a:pPr algn="ctr">
              <a:lnSpc>
                <a:spcPct val="150000"/>
              </a:lnSpc>
            </a:pPr>
            <a:r>
              <a:rPr lang="en-US" sz="2400" b="1" dirty="0">
                <a:solidFill>
                  <a:srgbClr val="B42024"/>
                </a:solidFill>
                <a:latin typeface="Arial" panose="020B0604020202020204" pitchFamily="34" charset="0"/>
                <a:cs typeface="Arial" panose="020B0604020202020204" pitchFamily="34" charset="0"/>
              </a:rPr>
              <a:t>NHIỆM VỤ 2 – BÀI TẬP 2</a:t>
            </a:r>
          </a:p>
        </p:txBody>
      </p:sp>
      <p:grpSp>
        <p:nvGrpSpPr>
          <p:cNvPr id="11" name="Group 10">
            <a:extLst>
              <a:ext uri="{FF2B5EF4-FFF2-40B4-BE49-F238E27FC236}">
                <a16:creationId xmlns:a16="http://schemas.microsoft.com/office/drawing/2014/main" id="{3B1F0E4E-235B-6B52-372B-86590381AC46}"/>
              </a:ext>
            </a:extLst>
          </p:cNvPr>
          <p:cNvGrpSpPr/>
          <p:nvPr/>
        </p:nvGrpSpPr>
        <p:grpSpPr>
          <a:xfrm>
            <a:off x="1517902" y="2623217"/>
            <a:ext cx="6108193" cy="1043527"/>
            <a:chOff x="855692" y="1079037"/>
            <a:chExt cx="6108193" cy="1043527"/>
          </a:xfrm>
        </p:grpSpPr>
        <p:sp>
          <p:nvSpPr>
            <p:cNvPr id="12" name="Google Shape;1170;p53">
              <a:extLst>
                <a:ext uri="{FF2B5EF4-FFF2-40B4-BE49-F238E27FC236}">
                  <a16:creationId xmlns:a16="http://schemas.microsoft.com/office/drawing/2014/main" id="{DA647E72-BBDF-CA92-5D70-3A84C9E227E4}"/>
                </a:ext>
              </a:extLst>
            </p:cNvPr>
            <p:cNvSpPr/>
            <p:nvPr/>
          </p:nvSpPr>
          <p:spPr>
            <a:xfrm>
              <a:off x="855692" y="1079037"/>
              <a:ext cx="6108193" cy="1043527"/>
            </a:xfrm>
            <a:prstGeom prst="foldedCorner">
              <a:avLst>
                <a:gd name="adj" fmla="val 48880"/>
              </a:avLst>
            </a:prstGeom>
            <a:noFill/>
            <a:ln w="38100" cap="flat" cmpd="sng">
              <a:solidFill>
                <a:srgbClr val="B42024"/>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VN" dirty="0"/>
            </a:p>
          </p:txBody>
        </p:sp>
        <p:sp>
          <p:nvSpPr>
            <p:cNvPr id="13" name="TextBox 12">
              <a:extLst>
                <a:ext uri="{FF2B5EF4-FFF2-40B4-BE49-F238E27FC236}">
                  <a16:creationId xmlns:a16="http://schemas.microsoft.com/office/drawing/2014/main" id="{C553A4F1-2F39-4963-046E-DFBC1F0EF2D0}"/>
                </a:ext>
              </a:extLst>
            </p:cNvPr>
            <p:cNvSpPr txBox="1"/>
            <p:nvPr/>
          </p:nvSpPr>
          <p:spPr>
            <a:xfrm>
              <a:off x="1003137" y="1079037"/>
              <a:ext cx="5849875" cy="958596"/>
            </a:xfrm>
            <a:prstGeom prst="rect">
              <a:avLst/>
            </a:prstGeom>
            <a:noFill/>
          </p:spPr>
          <p:txBody>
            <a:bodyPr wrap="square">
              <a:spAutoFit/>
            </a:bodyPr>
            <a:lstStyle/>
            <a:p>
              <a:pPr algn="just">
                <a:lnSpc>
                  <a:spcPct val="150000"/>
                </a:lnSpc>
              </a:pPr>
              <a:r>
                <a:rPr lang="en-VN" sz="2000" dirty="0">
                  <a:solidFill>
                    <a:srgbClr val="303030"/>
                  </a:solidFill>
                  <a:latin typeface="Arial" panose="020B0604020202020204" pitchFamily="34" charset="0"/>
                  <a:ea typeface="Arial" panose="020B0604020202020204" pitchFamily="34" charset="0"/>
                  <a:cs typeface="Arial" panose="020B0604020202020204" pitchFamily="34" charset="0"/>
                </a:rPr>
                <a:t>Nhận xét về hành vi của các nhân vật, tổ chức trong các trường hợp sau đây.</a:t>
              </a:r>
            </a:p>
          </p:txBody>
        </p:sp>
      </p:gr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22" name="TextBox 21">
            <a:extLst>
              <a:ext uri="{FF2B5EF4-FFF2-40B4-BE49-F238E27FC236}">
                <a16:creationId xmlns:a16="http://schemas.microsoft.com/office/drawing/2014/main" id="{C3DA7008-6E0E-02BE-1478-A658409732E1}"/>
              </a:ext>
            </a:extLst>
          </p:cNvPr>
          <p:cNvSpPr txBox="1"/>
          <p:nvPr/>
        </p:nvSpPr>
        <p:spPr>
          <a:xfrm>
            <a:off x="727200" y="1147927"/>
            <a:ext cx="7689599" cy="958596"/>
          </a:xfrm>
          <a:prstGeom prst="rect">
            <a:avLst/>
          </a:prstGeom>
          <a:noFill/>
        </p:spPr>
        <p:txBody>
          <a:bodyPr wrap="square">
            <a:spAutoFit/>
          </a:bodyPr>
          <a:lstStyle/>
          <a:p>
            <a:pPr algn="just">
              <a:lnSpc>
                <a:spcPct val="150000"/>
              </a:lnSpc>
              <a:buClr>
                <a:srgbClr val="102F2C"/>
              </a:buClr>
            </a:pPr>
            <a:r>
              <a:rPr lang="en-VN" sz="2000" dirty="0">
                <a:solidFill>
                  <a:srgbClr val="303030"/>
                </a:solidFill>
                <a:effectLst/>
                <a:latin typeface="Arial" panose="020B0604020202020204" pitchFamily="34" charset="0"/>
                <a:ea typeface="Calibri" panose="020F0502020204030204" pitchFamily="34" charset="0"/>
                <a:cs typeface="Arial" panose="020B0604020202020204" pitchFamily="34" charset="0"/>
              </a:rPr>
              <a:t>a. Ông S và con trai thường xuyên dùng kích điện đánh bắt cá trên sông.</a:t>
            </a:r>
          </a:p>
        </p:txBody>
      </p:sp>
      <p:sp>
        <p:nvSpPr>
          <p:cNvPr id="23" name="TextBox 22">
            <a:extLst>
              <a:ext uri="{FF2B5EF4-FFF2-40B4-BE49-F238E27FC236}">
                <a16:creationId xmlns:a16="http://schemas.microsoft.com/office/drawing/2014/main" id="{90527DC6-CAE7-D103-FA79-81445F370AC9}"/>
              </a:ext>
            </a:extLst>
          </p:cNvPr>
          <p:cNvSpPr txBox="1"/>
          <p:nvPr/>
        </p:nvSpPr>
        <p:spPr>
          <a:xfrm>
            <a:off x="1112031" y="333883"/>
            <a:ext cx="6919938" cy="496931"/>
          </a:xfrm>
          <a:prstGeom prst="rect">
            <a:avLst/>
          </a:prstGeom>
          <a:noFill/>
          <a:ln w="28575">
            <a:noFill/>
            <a:prstDash val="dash"/>
          </a:ln>
        </p:spPr>
        <p:txBody>
          <a:bodyPr wrap="square">
            <a:spAutoFit/>
          </a:bodyPr>
          <a:lstStyle/>
          <a:p>
            <a:pPr lvl="0" algn="ctr">
              <a:lnSpc>
                <a:spcPct val="150000"/>
              </a:lnSpc>
              <a:spcBef>
                <a:spcPts val="100"/>
              </a:spcBef>
              <a:spcAft>
                <a:spcPts val="100"/>
              </a:spcAft>
            </a:pPr>
            <a:r>
              <a:rPr lang="vi-VN" sz="2000" b="1" dirty="0">
                <a:solidFill>
                  <a:srgbClr val="B42024"/>
                </a:solidFill>
                <a:effectLst/>
                <a:latin typeface="Arial" panose="020B0604020202020204" pitchFamily="34" charset="0"/>
                <a:ea typeface="Arial" panose="020B0604020202020204" pitchFamily="34" charset="0"/>
                <a:cs typeface="Arial" panose="020B0604020202020204" pitchFamily="34" charset="0"/>
              </a:rPr>
              <a:t>Nhiệm vụ 2</a:t>
            </a:r>
            <a:r>
              <a:rPr lang="vi-VN" sz="2000" b="1" dirty="0">
                <a:solidFill>
                  <a:srgbClr val="B42024"/>
                </a:solidFill>
                <a:latin typeface="Arial" panose="020B0604020202020204" pitchFamily="34" charset="0"/>
                <a:ea typeface="Arial" panose="020B0604020202020204" pitchFamily="34" charset="0"/>
                <a:cs typeface="Arial" panose="020B0604020202020204" pitchFamily="34" charset="0"/>
              </a:rPr>
              <a:t> – Bài tập 2</a:t>
            </a:r>
            <a:endParaRPr lang="en-VN" sz="2000" b="1" dirty="0">
              <a:solidFill>
                <a:srgbClr val="B42024"/>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24" name="Google Shape;865;p39">
            <a:extLst>
              <a:ext uri="{FF2B5EF4-FFF2-40B4-BE49-F238E27FC236}">
                <a16:creationId xmlns:a16="http://schemas.microsoft.com/office/drawing/2014/main" id="{F49B8CCD-CF67-1632-72FE-6C768D734973}"/>
              </a:ext>
            </a:extLst>
          </p:cNvPr>
          <p:cNvCxnSpPr>
            <a:cxnSpLocks/>
          </p:cNvCxnSpPr>
          <p:nvPr/>
        </p:nvCxnSpPr>
        <p:spPr>
          <a:xfrm>
            <a:off x="3399408" y="842806"/>
            <a:ext cx="2345184" cy="0"/>
          </a:xfrm>
          <a:prstGeom prst="straightConnector1">
            <a:avLst/>
          </a:prstGeom>
          <a:noFill/>
          <a:ln w="19050" cap="flat" cmpd="sng">
            <a:solidFill>
              <a:srgbClr val="B42024"/>
            </a:solidFill>
            <a:prstDash val="solid"/>
            <a:round/>
            <a:headEnd type="none" w="med" len="med"/>
            <a:tailEnd type="none" w="med" len="med"/>
          </a:ln>
        </p:spPr>
      </p:cxnSp>
      <p:sp>
        <p:nvSpPr>
          <p:cNvPr id="25" name="Right Arrow 24">
            <a:extLst>
              <a:ext uri="{FF2B5EF4-FFF2-40B4-BE49-F238E27FC236}">
                <a16:creationId xmlns:a16="http://schemas.microsoft.com/office/drawing/2014/main" id="{7A536317-5CDC-EF7C-3617-ADDF940E53AE}"/>
              </a:ext>
            </a:extLst>
          </p:cNvPr>
          <p:cNvSpPr/>
          <p:nvPr/>
        </p:nvSpPr>
        <p:spPr>
          <a:xfrm>
            <a:off x="845086" y="2279055"/>
            <a:ext cx="533889" cy="265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7" name="TextBox 26">
            <a:extLst>
              <a:ext uri="{FF2B5EF4-FFF2-40B4-BE49-F238E27FC236}">
                <a16:creationId xmlns:a16="http://schemas.microsoft.com/office/drawing/2014/main" id="{ACBF2460-3D73-1C54-0BBC-4B3EDE52F916}"/>
              </a:ext>
            </a:extLst>
          </p:cNvPr>
          <p:cNvSpPr txBox="1"/>
          <p:nvPr/>
        </p:nvSpPr>
        <p:spPr>
          <a:xfrm>
            <a:off x="1737358" y="2106523"/>
            <a:ext cx="6473953" cy="2343590"/>
          </a:xfrm>
          <a:prstGeom prst="rect">
            <a:avLst/>
          </a:prstGeom>
          <a:noFill/>
        </p:spPr>
        <p:txBody>
          <a:bodyPr wrap="square">
            <a:spAutoFit/>
          </a:bodyPr>
          <a:lstStyle/>
          <a:p>
            <a:pPr indent="7938" algn="just">
              <a:lnSpc>
                <a:spcPct val="150000"/>
              </a:lnSpc>
              <a:tabLst>
                <a:tab pos="361950" algn="l"/>
              </a:tabLst>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Hành vi của ông S và con trai là sai, vi phạm pháp luật.</a:t>
            </a:r>
          </a:p>
          <a:p>
            <a:pPr marL="342900" indent="-342900" algn="just">
              <a:lnSpc>
                <a:spcPct val="150000"/>
              </a:lnSpc>
              <a:buFont typeface="Arial" panose="020B0604020202020204" pitchFamily="34" charset="0"/>
              <a:buChar char="•"/>
              <a:tabLst>
                <a:tab pos="361950" algn="l"/>
              </a:tabLst>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Hành vi này tiêu diệt nhiều loài động vật sống dưới nước, gây cạn kiệt nguồn tài nguyên thuỷ hải sản</a:t>
            </a:r>
            <a:endParaRPr lang="vi-VN"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Arial" panose="020B0604020202020204" pitchFamily="34" charset="0"/>
              <a:buChar char="•"/>
              <a:tabLst>
                <a:tab pos="361950" algn="l"/>
              </a:tabLst>
            </a:pPr>
            <a:r>
              <a:rPr lang="vi-VN" sz="2000" dirty="0">
                <a:latin typeface="Arial" panose="020B0604020202020204" pitchFamily="34" charset="0"/>
                <a:ea typeface="Times New Roman" panose="02020603050405020304" pitchFamily="18" charset="0"/>
                <a:cs typeface="Arial" panose="020B0604020202020204" pitchFamily="34" charset="0"/>
              </a:rPr>
              <a:t>C</a:t>
            </a: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ó thể gây nguy hiểm cho con người nên bị pháp luật nghiêm cấm.</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dissolv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27">
                                            <p:txEl>
                                              <p:pRg st="0" end="0"/>
                                            </p:txEl>
                                          </p:spTgt>
                                        </p:tgtEl>
                                        <p:attrNameLst>
                                          <p:attrName>style.visibility</p:attrName>
                                        </p:attrNameLst>
                                      </p:cBhvr>
                                      <p:to>
                                        <p:strVal val="visible"/>
                                      </p:to>
                                    </p:set>
                                    <p:animEffect transition="in" filter="barn(inVertical)">
                                      <p:cBhvr>
                                        <p:cTn id="16" dur="500"/>
                                        <p:tgtEl>
                                          <p:spTgt spid="2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xEl>
                                              <p:pRg st="1" end="1"/>
                                            </p:txEl>
                                          </p:spTgt>
                                        </p:tgtEl>
                                        <p:attrNameLst>
                                          <p:attrName>style.visibility</p:attrName>
                                        </p:attrNameLst>
                                      </p:cBhvr>
                                      <p:to>
                                        <p:strVal val="visible"/>
                                      </p:to>
                                    </p:set>
                                    <p:animEffect transition="in" filter="fade">
                                      <p:cBhvr>
                                        <p:cTn id="21" dur="500"/>
                                        <p:tgtEl>
                                          <p:spTgt spid="27">
                                            <p:txEl>
                                              <p:pRg st="1" end="1"/>
                                            </p:txEl>
                                          </p:spTgt>
                                        </p:tgtEl>
                                      </p:cBhvr>
                                    </p:animEffect>
                                    <p:anim calcmode="lin" valueType="num">
                                      <p:cBhvr>
                                        <p:cTn id="22"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7">
                                            <p:txEl>
                                              <p:pRg st="2" end="2"/>
                                            </p:txEl>
                                          </p:spTgt>
                                        </p:tgtEl>
                                        <p:attrNameLst>
                                          <p:attrName>style.visibility</p:attrName>
                                        </p:attrNameLst>
                                      </p:cBhvr>
                                      <p:to>
                                        <p:strVal val="visible"/>
                                      </p:to>
                                    </p:set>
                                    <p:animEffect transition="in" filter="fade">
                                      <p:cBhvr>
                                        <p:cTn id="28" dur="500"/>
                                        <p:tgtEl>
                                          <p:spTgt spid="27">
                                            <p:txEl>
                                              <p:pRg st="2" end="2"/>
                                            </p:txEl>
                                          </p:spTgt>
                                        </p:tgtEl>
                                      </p:cBhvr>
                                    </p:animEffect>
                                    <p:anim calcmode="lin" valueType="num">
                                      <p:cBhvr>
                                        <p:cTn id="29"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5" grpId="0" animBg="1"/>
      <p:bldP spid="27"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22" name="TextBox 21">
            <a:extLst>
              <a:ext uri="{FF2B5EF4-FFF2-40B4-BE49-F238E27FC236}">
                <a16:creationId xmlns:a16="http://schemas.microsoft.com/office/drawing/2014/main" id="{C3DA7008-6E0E-02BE-1478-A658409732E1}"/>
              </a:ext>
            </a:extLst>
          </p:cNvPr>
          <p:cNvSpPr txBox="1"/>
          <p:nvPr/>
        </p:nvSpPr>
        <p:spPr>
          <a:xfrm>
            <a:off x="727200" y="1147927"/>
            <a:ext cx="7689599" cy="958596"/>
          </a:xfrm>
          <a:prstGeom prst="rect">
            <a:avLst/>
          </a:prstGeom>
          <a:noFill/>
        </p:spPr>
        <p:txBody>
          <a:bodyPr wrap="square">
            <a:spAutoFit/>
          </a:bodyPr>
          <a:lstStyle/>
          <a:p>
            <a:pPr algn="just">
              <a:lnSpc>
                <a:spcPct val="150000"/>
              </a:lnSpc>
              <a:buClr>
                <a:srgbClr val="102F2C"/>
              </a:buClr>
            </a:pPr>
            <a:r>
              <a:rPr lang="en-VN" sz="2000" dirty="0">
                <a:solidFill>
                  <a:srgbClr val="303030"/>
                </a:solidFill>
                <a:latin typeface="Arial" panose="020B0604020202020204" pitchFamily="34" charset="0"/>
                <a:ea typeface="Calibri" panose="020F0502020204030204" pitchFamily="34" charset="0"/>
                <a:cs typeface="Arial" panose="020B0604020202020204" pitchFamily="34" charset="0"/>
              </a:rPr>
              <a:t>b</a:t>
            </a:r>
            <a:r>
              <a:rPr lang="en-VN" sz="2000" dirty="0">
                <a:solidFill>
                  <a:srgbClr val="303030"/>
                </a:solidFill>
                <a:effectLst/>
                <a:latin typeface="Arial" panose="020B0604020202020204" pitchFamily="34" charset="0"/>
                <a:ea typeface="Calibri" panose="020F0502020204030204" pitchFamily="34" charset="0"/>
                <a:cs typeface="Arial" panose="020B0604020202020204" pitchFamily="34" charset="0"/>
              </a:rPr>
              <a:t>. Bà H nhập hàng hóa kém chất lượng, không rõ nguồn gốc về bán cho người dân.</a:t>
            </a:r>
          </a:p>
        </p:txBody>
      </p:sp>
      <p:sp>
        <p:nvSpPr>
          <p:cNvPr id="23" name="TextBox 22">
            <a:extLst>
              <a:ext uri="{FF2B5EF4-FFF2-40B4-BE49-F238E27FC236}">
                <a16:creationId xmlns:a16="http://schemas.microsoft.com/office/drawing/2014/main" id="{90527DC6-CAE7-D103-FA79-81445F370AC9}"/>
              </a:ext>
            </a:extLst>
          </p:cNvPr>
          <p:cNvSpPr txBox="1"/>
          <p:nvPr/>
        </p:nvSpPr>
        <p:spPr>
          <a:xfrm>
            <a:off x="1112031" y="333883"/>
            <a:ext cx="6919938" cy="496931"/>
          </a:xfrm>
          <a:prstGeom prst="rect">
            <a:avLst/>
          </a:prstGeom>
          <a:noFill/>
          <a:ln w="28575">
            <a:noFill/>
            <a:prstDash val="dash"/>
          </a:ln>
        </p:spPr>
        <p:txBody>
          <a:bodyPr wrap="square">
            <a:spAutoFit/>
          </a:bodyPr>
          <a:lstStyle/>
          <a:p>
            <a:pPr lvl="0" algn="ctr">
              <a:lnSpc>
                <a:spcPct val="150000"/>
              </a:lnSpc>
              <a:spcBef>
                <a:spcPts val="100"/>
              </a:spcBef>
              <a:spcAft>
                <a:spcPts val="100"/>
              </a:spcAft>
            </a:pPr>
            <a:r>
              <a:rPr lang="vi-VN" sz="2000" b="1" dirty="0">
                <a:solidFill>
                  <a:srgbClr val="B42024"/>
                </a:solidFill>
                <a:effectLst/>
                <a:latin typeface="Arial" panose="020B0604020202020204" pitchFamily="34" charset="0"/>
                <a:ea typeface="Arial" panose="020B0604020202020204" pitchFamily="34" charset="0"/>
                <a:cs typeface="Arial" panose="020B0604020202020204" pitchFamily="34" charset="0"/>
              </a:rPr>
              <a:t>Nhiệm vụ 2</a:t>
            </a:r>
            <a:r>
              <a:rPr lang="vi-VN" sz="2000" b="1" dirty="0">
                <a:solidFill>
                  <a:srgbClr val="B42024"/>
                </a:solidFill>
                <a:latin typeface="Arial" panose="020B0604020202020204" pitchFamily="34" charset="0"/>
                <a:ea typeface="Arial" panose="020B0604020202020204" pitchFamily="34" charset="0"/>
                <a:cs typeface="Arial" panose="020B0604020202020204" pitchFamily="34" charset="0"/>
              </a:rPr>
              <a:t> – Bài tập 2</a:t>
            </a:r>
            <a:endParaRPr lang="en-VN" sz="2000" b="1" dirty="0">
              <a:solidFill>
                <a:srgbClr val="B42024"/>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24" name="Google Shape;865;p39">
            <a:extLst>
              <a:ext uri="{FF2B5EF4-FFF2-40B4-BE49-F238E27FC236}">
                <a16:creationId xmlns:a16="http://schemas.microsoft.com/office/drawing/2014/main" id="{F49B8CCD-CF67-1632-72FE-6C768D734973}"/>
              </a:ext>
            </a:extLst>
          </p:cNvPr>
          <p:cNvCxnSpPr>
            <a:cxnSpLocks/>
          </p:cNvCxnSpPr>
          <p:nvPr/>
        </p:nvCxnSpPr>
        <p:spPr>
          <a:xfrm>
            <a:off x="3399408" y="842806"/>
            <a:ext cx="2345184" cy="0"/>
          </a:xfrm>
          <a:prstGeom prst="straightConnector1">
            <a:avLst/>
          </a:prstGeom>
          <a:noFill/>
          <a:ln w="19050" cap="flat" cmpd="sng">
            <a:solidFill>
              <a:srgbClr val="B42024"/>
            </a:solidFill>
            <a:prstDash val="solid"/>
            <a:round/>
            <a:headEnd type="none" w="med" len="med"/>
            <a:tailEnd type="none" w="med" len="med"/>
          </a:ln>
        </p:spPr>
      </p:cxnSp>
      <p:sp>
        <p:nvSpPr>
          <p:cNvPr id="25" name="Right Arrow 24">
            <a:extLst>
              <a:ext uri="{FF2B5EF4-FFF2-40B4-BE49-F238E27FC236}">
                <a16:creationId xmlns:a16="http://schemas.microsoft.com/office/drawing/2014/main" id="{7A536317-5CDC-EF7C-3617-ADDF940E53AE}"/>
              </a:ext>
            </a:extLst>
          </p:cNvPr>
          <p:cNvSpPr/>
          <p:nvPr/>
        </p:nvSpPr>
        <p:spPr>
          <a:xfrm>
            <a:off x="845086" y="2279055"/>
            <a:ext cx="533889" cy="265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7" name="TextBox 26">
            <a:extLst>
              <a:ext uri="{FF2B5EF4-FFF2-40B4-BE49-F238E27FC236}">
                <a16:creationId xmlns:a16="http://schemas.microsoft.com/office/drawing/2014/main" id="{ACBF2460-3D73-1C54-0BBC-4B3EDE52F916}"/>
              </a:ext>
            </a:extLst>
          </p:cNvPr>
          <p:cNvSpPr txBox="1"/>
          <p:nvPr/>
        </p:nvSpPr>
        <p:spPr>
          <a:xfrm>
            <a:off x="1527930" y="2106523"/>
            <a:ext cx="6088138" cy="2343590"/>
          </a:xfrm>
          <a:prstGeom prst="rect">
            <a:avLst/>
          </a:prstGeom>
          <a:noFill/>
        </p:spPr>
        <p:txBody>
          <a:bodyPr wrap="square">
            <a:spAutoFit/>
          </a:bodyPr>
          <a:lstStyle/>
          <a:p>
            <a:pPr indent="7938" algn="just">
              <a:lnSpc>
                <a:spcPct val="150000"/>
              </a:lnSpc>
              <a:tabLst>
                <a:tab pos="361950" algn="l"/>
              </a:tabLst>
            </a:pPr>
            <a:r>
              <a:rPr lang="vi-VN" sz="20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Hành vi của bà H là vi phạm pháp luật và đáng bị phê phán. Người dân khi sử dụng những hàng hoá kém chất lượng, không rõ nguồn gốc xuất xứ có thể dẫn đến những ảnh hưởng không tốt cho sức khoẻ, thậm chí nguy hiểm đến tính mạng.</a:t>
            </a:r>
            <a:endParaRPr lang="en-VN" sz="2000" dirty="0">
              <a:solidFill>
                <a:srgbClr val="30303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78310710"/>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dissolv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anim calcmode="lin" valueType="num">
                                      <p:cBhvr>
                                        <p:cTn id="17" dur="500" fill="hold"/>
                                        <p:tgtEl>
                                          <p:spTgt spid="27"/>
                                        </p:tgtEl>
                                        <p:attrNameLst>
                                          <p:attrName>ppt_x</p:attrName>
                                        </p:attrNameLst>
                                      </p:cBhvr>
                                      <p:tavLst>
                                        <p:tav tm="0">
                                          <p:val>
                                            <p:strVal val="#ppt_x"/>
                                          </p:val>
                                        </p:tav>
                                        <p:tav tm="100000">
                                          <p:val>
                                            <p:strVal val="#ppt_x"/>
                                          </p:val>
                                        </p:tav>
                                      </p:tavLst>
                                    </p:anim>
                                    <p:anim calcmode="lin" valueType="num">
                                      <p:cBhvr>
                                        <p:cTn id="18"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5" grpId="0" animBg="1"/>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22" name="TextBox 21">
            <a:extLst>
              <a:ext uri="{FF2B5EF4-FFF2-40B4-BE49-F238E27FC236}">
                <a16:creationId xmlns:a16="http://schemas.microsoft.com/office/drawing/2014/main" id="{C3DA7008-6E0E-02BE-1478-A658409732E1}"/>
              </a:ext>
            </a:extLst>
          </p:cNvPr>
          <p:cNvSpPr txBox="1"/>
          <p:nvPr/>
        </p:nvSpPr>
        <p:spPr>
          <a:xfrm>
            <a:off x="628775" y="1505404"/>
            <a:ext cx="7886448" cy="958596"/>
          </a:xfrm>
          <a:prstGeom prst="rect">
            <a:avLst/>
          </a:prstGeom>
          <a:noFill/>
        </p:spPr>
        <p:txBody>
          <a:bodyPr wrap="square">
            <a:spAutoFit/>
          </a:bodyPr>
          <a:lstStyle/>
          <a:p>
            <a:pPr algn="just">
              <a:lnSpc>
                <a:spcPct val="150000"/>
              </a:lnSpc>
              <a:buClr>
                <a:srgbClr val="102F2C"/>
              </a:buClr>
            </a:pPr>
            <a:r>
              <a:rPr lang="en-VN" sz="2000" dirty="0">
                <a:solidFill>
                  <a:srgbClr val="303030"/>
                </a:solidFill>
                <a:latin typeface="Arial" panose="020B0604020202020204" pitchFamily="34" charset="0"/>
                <a:ea typeface="Calibri" panose="020F0502020204030204" pitchFamily="34" charset="0"/>
                <a:cs typeface="Arial" panose="020B0604020202020204" pitchFamily="34" charset="0"/>
              </a:rPr>
              <a:t>c</a:t>
            </a:r>
            <a:r>
              <a:rPr lang="en-VN" sz="2000" dirty="0">
                <a:solidFill>
                  <a:srgbClr val="303030"/>
                </a:solidFill>
                <a:effectLst/>
                <a:latin typeface="Arial" panose="020B0604020202020204" pitchFamily="34" charset="0"/>
                <a:ea typeface="Calibri" panose="020F0502020204030204" pitchFamily="34" charset="0"/>
                <a:cs typeface="Arial" panose="020B0604020202020204" pitchFamily="34" charset="0"/>
              </a:rPr>
              <a:t>. </a:t>
            </a:r>
            <a:r>
              <a:rPr lang="en-VN" sz="2000" dirty="0">
                <a:solidFill>
                  <a:srgbClr val="303030"/>
                </a:solidFill>
                <a:latin typeface="Arial" panose="020B0604020202020204" pitchFamily="34" charset="0"/>
                <a:ea typeface="Calibri" panose="020F0502020204030204" pitchFamily="34" charset="0"/>
                <a:cs typeface="Arial" panose="020B0604020202020204" pitchFamily="34" charset="0"/>
              </a:rPr>
              <a:t>Ông M thường tự pha chế thuốc trừ sâu sinh học an toàn cho con người và môi trường để phun cho vườn cây ăn quả của gia đình.</a:t>
            </a:r>
            <a:endParaRPr lang="en-VN" sz="2000" dirty="0">
              <a:solidFill>
                <a:srgbClr val="30303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90527DC6-CAE7-D103-FA79-81445F370AC9}"/>
              </a:ext>
            </a:extLst>
          </p:cNvPr>
          <p:cNvSpPr txBox="1"/>
          <p:nvPr/>
        </p:nvSpPr>
        <p:spPr>
          <a:xfrm>
            <a:off x="1112031" y="763651"/>
            <a:ext cx="6919938" cy="496931"/>
          </a:xfrm>
          <a:prstGeom prst="rect">
            <a:avLst/>
          </a:prstGeom>
          <a:noFill/>
          <a:ln w="28575">
            <a:noFill/>
            <a:prstDash val="dash"/>
          </a:ln>
        </p:spPr>
        <p:txBody>
          <a:bodyPr wrap="square">
            <a:spAutoFit/>
          </a:bodyPr>
          <a:lstStyle/>
          <a:p>
            <a:pPr lvl="0" algn="ctr">
              <a:lnSpc>
                <a:spcPct val="150000"/>
              </a:lnSpc>
              <a:spcBef>
                <a:spcPts val="100"/>
              </a:spcBef>
              <a:spcAft>
                <a:spcPts val="100"/>
              </a:spcAft>
            </a:pPr>
            <a:r>
              <a:rPr lang="vi-VN" sz="2000" b="1" dirty="0">
                <a:solidFill>
                  <a:srgbClr val="B42024"/>
                </a:solidFill>
                <a:effectLst/>
                <a:latin typeface="Arial" panose="020B0604020202020204" pitchFamily="34" charset="0"/>
                <a:ea typeface="Arial" panose="020B0604020202020204" pitchFamily="34" charset="0"/>
                <a:cs typeface="Arial" panose="020B0604020202020204" pitchFamily="34" charset="0"/>
              </a:rPr>
              <a:t>Nhiệm vụ 2</a:t>
            </a:r>
            <a:r>
              <a:rPr lang="vi-VN" sz="2000" b="1" dirty="0">
                <a:solidFill>
                  <a:srgbClr val="B42024"/>
                </a:solidFill>
                <a:latin typeface="Arial" panose="020B0604020202020204" pitchFamily="34" charset="0"/>
                <a:ea typeface="Arial" panose="020B0604020202020204" pitchFamily="34" charset="0"/>
                <a:cs typeface="Arial" panose="020B0604020202020204" pitchFamily="34" charset="0"/>
              </a:rPr>
              <a:t> – Bài tập 2</a:t>
            </a:r>
            <a:endParaRPr lang="en-VN" sz="2000" b="1" dirty="0">
              <a:solidFill>
                <a:srgbClr val="B42024"/>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24" name="Google Shape;865;p39">
            <a:extLst>
              <a:ext uri="{FF2B5EF4-FFF2-40B4-BE49-F238E27FC236}">
                <a16:creationId xmlns:a16="http://schemas.microsoft.com/office/drawing/2014/main" id="{F49B8CCD-CF67-1632-72FE-6C768D734973}"/>
              </a:ext>
            </a:extLst>
          </p:cNvPr>
          <p:cNvCxnSpPr>
            <a:cxnSpLocks/>
          </p:cNvCxnSpPr>
          <p:nvPr/>
        </p:nvCxnSpPr>
        <p:spPr>
          <a:xfrm>
            <a:off x="3399408" y="1272574"/>
            <a:ext cx="2345184" cy="0"/>
          </a:xfrm>
          <a:prstGeom prst="straightConnector1">
            <a:avLst/>
          </a:prstGeom>
          <a:noFill/>
          <a:ln w="19050" cap="flat" cmpd="sng">
            <a:solidFill>
              <a:srgbClr val="B42024"/>
            </a:solidFill>
            <a:prstDash val="solid"/>
            <a:round/>
            <a:headEnd type="none" w="med" len="med"/>
            <a:tailEnd type="none" w="med" len="med"/>
          </a:ln>
        </p:spPr>
      </p:cxnSp>
      <p:sp>
        <p:nvSpPr>
          <p:cNvPr id="25" name="Right Arrow 24">
            <a:extLst>
              <a:ext uri="{FF2B5EF4-FFF2-40B4-BE49-F238E27FC236}">
                <a16:creationId xmlns:a16="http://schemas.microsoft.com/office/drawing/2014/main" id="{7A536317-5CDC-EF7C-3617-ADDF940E53AE}"/>
              </a:ext>
            </a:extLst>
          </p:cNvPr>
          <p:cNvSpPr/>
          <p:nvPr/>
        </p:nvSpPr>
        <p:spPr>
          <a:xfrm>
            <a:off x="845086" y="2708823"/>
            <a:ext cx="533889" cy="265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7" name="TextBox 26">
            <a:extLst>
              <a:ext uri="{FF2B5EF4-FFF2-40B4-BE49-F238E27FC236}">
                <a16:creationId xmlns:a16="http://schemas.microsoft.com/office/drawing/2014/main" id="{ACBF2460-3D73-1C54-0BBC-4B3EDE52F916}"/>
              </a:ext>
            </a:extLst>
          </p:cNvPr>
          <p:cNvSpPr txBox="1"/>
          <p:nvPr/>
        </p:nvSpPr>
        <p:spPr>
          <a:xfrm>
            <a:off x="1527930" y="2536291"/>
            <a:ext cx="6308478" cy="1420261"/>
          </a:xfrm>
          <a:prstGeom prst="rect">
            <a:avLst/>
          </a:prstGeom>
          <a:noFill/>
        </p:spPr>
        <p:txBody>
          <a:bodyPr wrap="square">
            <a:spAutoFit/>
          </a:bodyPr>
          <a:lstStyle/>
          <a:p>
            <a:pPr indent="7938" algn="just">
              <a:lnSpc>
                <a:spcPct val="150000"/>
              </a:lnSpc>
              <a:tabLst>
                <a:tab pos="361950" algn="l"/>
              </a:tabLst>
            </a:pPr>
            <a:r>
              <a:rPr lang="vi-VN" sz="20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Hành vi của ông M là đúng, đáng khen ngợi. Việc làm của ông đã góp phần bảo vệ môi trường và sức khỏe mọi người.</a:t>
            </a:r>
            <a:endParaRPr lang="en-VN" sz="2000" dirty="0">
              <a:solidFill>
                <a:srgbClr val="30303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10237481"/>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dissolv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anim calcmode="lin" valueType="num">
                                      <p:cBhvr>
                                        <p:cTn id="17" dur="500" fill="hold"/>
                                        <p:tgtEl>
                                          <p:spTgt spid="27"/>
                                        </p:tgtEl>
                                        <p:attrNameLst>
                                          <p:attrName>ppt_x</p:attrName>
                                        </p:attrNameLst>
                                      </p:cBhvr>
                                      <p:tavLst>
                                        <p:tav tm="0">
                                          <p:val>
                                            <p:strVal val="#ppt_x"/>
                                          </p:val>
                                        </p:tav>
                                        <p:tav tm="100000">
                                          <p:val>
                                            <p:strVal val="#ppt_x"/>
                                          </p:val>
                                        </p:tav>
                                      </p:tavLst>
                                    </p:anim>
                                    <p:anim calcmode="lin" valueType="num">
                                      <p:cBhvr>
                                        <p:cTn id="18"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5" grpId="0" animBg="1"/>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22" name="TextBox 21">
            <a:extLst>
              <a:ext uri="{FF2B5EF4-FFF2-40B4-BE49-F238E27FC236}">
                <a16:creationId xmlns:a16="http://schemas.microsoft.com/office/drawing/2014/main" id="{C3DA7008-6E0E-02BE-1478-A658409732E1}"/>
              </a:ext>
            </a:extLst>
          </p:cNvPr>
          <p:cNvSpPr txBox="1"/>
          <p:nvPr/>
        </p:nvSpPr>
        <p:spPr>
          <a:xfrm>
            <a:off x="727200" y="1605127"/>
            <a:ext cx="7689599" cy="958596"/>
          </a:xfrm>
          <a:prstGeom prst="rect">
            <a:avLst/>
          </a:prstGeom>
          <a:noFill/>
        </p:spPr>
        <p:txBody>
          <a:bodyPr wrap="square">
            <a:spAutoFit/>
          </a:bodyPr>
          <a:lstStyle/>
          <a:p>
            <a:pPr algn="just">
              <a:lnSpc>
                <a:spcPct val="150000"/>
              </a:lnSpc>
              <a:buClr>
                <a:srgbClr val="102F2C"/>
              </a:buClr>
            </a:pPr>
            <a:r>
              <a:rPr lang="en-VN" sz="2000" dirty="0">
                <a:solidFill>
                  <a:srgbClr val="303030"/>
                </a:solidFill>
                <a:effectLst/>
                <a:latin typeface="Arial" panose="020B0604020202020204" pitchFamily="34" charset="0"/>
                <a:ea typeface="Calibri" panose="020F0502020204030204" pitchFamily="34" charset="0"/>
                <a:cs typeface="Arial" panose="020B0604020202020204" pitchFamily="34" charset="0"/>
              </a:rPr>
              <a:t>d. Trường T tổ chức cho học sinh tham quan triển lãm khoa học công nghệ của thành phố. </a:t>
            </a:r>
          </a:p>
        </p:txBody>
      </p:sp>
      <p:sp>
        <p:nvSpPr>
          <p:cNvPr id="23" name="TextBox 22">
            <a:extLst>
              <a:ext uri="{FF2B5EF4-FFF2-40B4-BE49-F238E27FC236}">
                <a16:creationId xmlns:a16="http://schemas.microsoft.com/office/drawing/2014/main" id="{90527DC6-CAE7-D103-FA79-81445F370AC9}"/>
              </a:ext>
            </a:extLst>
          </p:cNvPr>
          <p:cNvSpPr txBox="1"/>
          <p:nvPr/>
        </p:nvSpPr>
        <p:spPr>
          <a:xfrm>
            <a:off x="1112031" y="791083"/>
            <a:ext cx="6919938" cy="496931"/>
          </a:xfrm>
          <a:prstGeom prst="rect">
            <a:avLst/>
          </a:prstGeom>
          <a:noFill/>
          <a:ln w="28575">
            <a:noFill/>
            <a:prstDash val="dash"/>
          </a:ln>
        </p:spPr>
        <p:txBody>
          <a:bodyPr wrap="square">
            <a:spAutoFit/>
          </a:bodyPr>
          <a:lstStyle/>
          <a:p>
            <a:pPr lvl="0" algn="ctr">
              <a:lnSpc>
                <a:spcPct val="150000"/>
              </a:lnSpc>
              <a:spcBef>
                <a:spcPts val="100"/>
              </a:spcBef>
              <a:spcAft>
                <a:spcPts val="100"/>
              </a:spcAft>
            </a:pPr>
            <a:r>
              <a:rPr lang="vi-VN" sz="2000" b="1" dirty="0">
                <a:solidFill>
                  <a:srgbClr val="B42024"/>
                </a:solidFill>
                <a:effectLst/>
                <a:latin typeface="Arial" panose="020B0604020202020204" pitchFamily="34" charset="0"/>
                <a:ea typeface="Arial" panose="020B0604020202020204" pitchFamily="34" charset="0"/>
                <a:cs typeface="Arial" panose="020B0604020202020204" pitchFamily="34" charset="0"/>
              </a:rPr>
              <a:t>Nhiệm vụ 2</a:t>
            </a:r>
            <a:r>
              <a:rPr lang="vi-VN" sz="2000" b="1" dirty="0">
                <a:solidFill>
                  <a:srgbClr val="B42024"/>
                </a:solidFill>
                <a:latin typeface="Arial" panose="020B0604020202020204" pitchFamily="34" charset="0"/>
                <a:ea typeface="Arial" panose="020B0604020202020204" pitchFamily="34" charset="0"/>
                <a:cs typeface="Arial" panose="020B0604020202020204" pitchFamily="34" charset="0"/>
              </a:rPr>
              <a:t> – Bài tập 2</a:t>
            </a:r>
            <a:endParaRPr lang="en-VN" sz="2000" b="1" dirty="0">
              <a:solidFill>
                <a:srgbClr val="B42024"/>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24" name="Google Shape;865;p39">
            <a:extLst>
              <a:ext uri="{FF2B5EF4-FFF2-40B4-BE49-F238E27FC236}">
                <a16:creationId xmlns:a16="http://schemas.microsoft.com/office/drawing/2014/main" id="{F49B8CCD-CF67-1632-72FE-6C768D734973}"/>
              </a:ext>
            </a:extLst>
          </p:cNvPr>
          <p:cNvCxnSpPr>
            <a:cxnSpLocks/>
          </p:cNvCxnSpPr>
          <p:nvPr/>
        </p:nvCxnSpPr>
        <p:spPr>
          <a:xfrm>
            <a:off x="3399408" y="1300006"/>
            <a:ext cx="2345184" cy="0"/>
          </a:xfrm>
          <a:prstGeom prst="straightConnector1">
            <a:avLst/>
          </a:prstGeom>
          <a:noFill/>
          <a:ln w="19050" cap="flat" cmpd="sng">
            <a:solidFill>
              <a:srgbClr val="B42024"/>
            </a:solidFill>
            <a:prstDash val="solid"/>
            <a:round/>
            <a:headEnd type="none" w="med" len="med"/>
            <a:tailEnd type="none" w="med" len="med"/>
          </a:ln>
        </p:spPr>
      </p:cxnSp>
      <p:sp>
        <p:nvSpPr>
          <p:cNvPr id="25" name="Right Arrow 24">
            <a:extLst>
              <a:ext uri="{FF2B5EF4-FFF2-40B4-BE49-F238E27FC236}">
                <a16:creationId xmlns:a16="http://schemas.microsoft.com/office/drawing/2014/main" id="{7A536317-5CDC-EF7C-3617-ADDF940E53AE}"/>
              </a:ext>
            </a:extLst>
          </p:cNvPr>
          <p:cNvSpPr/>
          <p:nvPr/>
        </p:nvSpPr>
        <p:spPr>
          <a:xfrm>
            <a:off x="845086" y="2736255"/>
            <a:ext cx="533889" cy="265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7" name="TextBox 26">
            <a:extLst>
              <a:ext uri="{FF2B5EF4-FFF2-40B4-BE49-F238E27FC236}">
                <a16:creationId xmlns:a16="http://schemas.microsoft.com/office/drawing/2014/main" id="{ACBF2460-3D73-1C54-0BBC-4B3EDE52F916}"/>
              </a:ext>
            </a:extLst>
          </p:cNvPr>
          <p:cNvSpPr txBox="1"/>
          <p:nvPr/>
        </p:nvSpPr>
        <p:spPr>
          <a:xfrm>
            <a:off x="1527929" y="2563723"/>
            <a:ext cx="6504039" cy="1420261"/>
          </a:xfrm>
          <a:prstGeom prst="rect">
            <a:avLst/>
          </a:prstGeom>
          <a:noFill/>
        </p:spPr>
        <p:txBody>
          <a:bodyPr wrap="square">
            <a:spAutoFit/>
          </a:bodyPr>
          <a:lstStyle/>
          <a:p>
            <a:pPr indent="7938" algn="just">
              <a:lnSpc>
                <a:spcPct val="150000"/>
              </a:lnSpc>
              <a:tabLst>
                <a:tab pos="361950" algn="l"/>
              </a:tabLst>
            </a:pPr>
            <a:r>
              <a:rPr lang="vi-VN" sz="20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Việc làm của trường T là một việc làm tốt, tạo điều kiện để học sinh được tiếp cận các thành tựu khoa học công nghệ, góp phần khơi dậy niềm đam mê sáng tạo. </a:t>
            </a:r>
            <a:endParaRPr lang="en-VN" sz="2000" dirty="0">
              <a:solidFill>
                <a:srgbClr val="30303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05212436"/>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dissolv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anim calcmode="lin" valueType="num">
                                      <p:cBhvr>
                                        <p:cTn id="17" dur="500" fill="hold"/>
                                        <p:tgtEl>
                                          <p:spTgt spid="27"/>
                                        </p:tgtEl>
                                        <p:attrNameLst>
                                          <p:attrName>ppt_x</p:attrName>
                                        </p:attrNameLst>
                                      </p:cBhvr>
                                      <p:tavLst>
                                        <p:tav tm="0">
                                          <p:val>
                                            <p:strVal val="#ppt_x"/>
                                          </p:val>
                                        </p:tav>
                                        <p:tav tm="100000">
                                          <p:val>
                                            <p:strVal val="#ppt_x"/>
                                          </p:val>
                                        </p:tav>
                                      </p:tavLst>
                                    </p:anim>
                                    <p:anim calcmode="lin" valueType="num">
                                      <p:cBhvr>
                                        <p:cTn id="18"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5" grpId="0" animBg="1"/>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8" name="Google Shape;624;p31">
            <a:extLst>
              <a:ext uri="{FF2B5EF4-FFF2-40B4-BE49-F238E27FC236}">
                <a16:creationId xmlns:a16="http://schemas.microsoft.com/office/drawing/2014/main" id="{9CD4DC92-A4A4-D6FB-1BCA-32E672A9D7EC}"/>
              </a:ext>
            </a:extLst>
          </p:cNvPr>
          <p:cNvSpPr txBox="1">
            <a:spLocks/>
          </p:cNvSpPr>
          <p:nvPr/>
        </p:nvSpPr>
        <p:spPr>
          <a:xfrm>
            <a:off x="1967425" y="996976"/>
            <a:ext cx="5209200" cy="1044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0000"/>
              <a:buFont typeface="Prompt"/>
              <a:buNone/>
              <a:defRPr sz="8000" b="1" i="0" u="none" strike="noStrike" cap="none">
                <a:solidFill>
                  <a:schemeClr val="lt2"/>
                </a:solidFill>
                <a:latin typeface="Prompt"/>
                <a:ea typeface="Prompt"/>
                <a:cs typeface="Prompt"/>
                <a:sym typeface="Prompt"/>
              </a:defRPr>
            </a:lvl1pPr>
            <a:lvl2pPr marR="0" lvl="1"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2pPr>
            <a:lvl3pPr marR="0" lvl="2"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3pPr>
            <a:lvl4pPr marR="0" lvl="3"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4pPr>
            <a:lvl5pPr marR="0" lvl="4"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5pPr>
            <a:lvl6pPr marR="0" lvl="5"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6pPr>
            <a:lvl7pPr marR="0" lvl="6"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7pPr>
            <a:lvl8pPr marR="0" lvl="7"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8pPr>
            <a:lvl9pPr marR="0" lvl="8" algn="ctr" rtl="0">
              <a:lnSpc>
                <a:spcPct val="100000"/>
              </a:lnSpc>
              <a:spcBef>
                <a:spcPts val="0"/>
              </a:spcBef>
              <a:spcAft>
                <a:spcPts val="0"/>
              </a:spcAft>
              <a:buClr>
                <a:schemeClr val="dk1"/>
              </a:buClr>
              <a:buSzPts val="10000"/>
              <a:buFont typeface="Prompt"/>
              <a:buNone/>
              <a:defRPr sz="10000" b="0" i="0" u="none" strike="noStrike" cap="none">
                <a:solidFill>
                  <a:schemeClr val="dk1"/>
                </a:solidFill>
                <a:latin typeface="Prompt"/>
                <a:ea typeface="Prompt"/>
                <a:cs typeface="Prompt"/>
                <a:sym typeface="Prompt"/>
              </a:defRPr>
            </a:lvl9pPr>
          </a:lstStyle>
          <a:p>
            <a:r>
              <a:rPr lang="en">
                <a:latin typeface="Arial" panose="020B0604020202020204" pitchFamily="34" charset="0"/>
                <a:cs typeface="Arial" panose="020B0604020202020204" pitchFamily="34" charset="0"/>
              </a:rPr>
              <a:t>01</a:t>
            </a:r>
            <a:endParaRPr lang="en" dirty="0">
              <a:latin typeface="Arial" panose="020B0604020202020204" pitchFamily="34" charset="0"/>
              <a:cs typeface="Arial" panose="020B0604020202020204" pitchFamily="34" charset="0"/>
            </a:endParaRPr>
          </a:p>
        </p:txBody>
      </p:sp>
      <p:cxnSp>
        <p:nvCxnSpPr>
          <p:cNvPr id="9" name="Google Shape;626;p31">
            <a:extLst>
              <a:ext uri="{FF2B5EF4-FFF2-40B4-BE49-F238E27FC236}">
                <a16:creationId xmlns:a16="http://schemas.microsoft.com/office/drawing/2014/main" id="{EA82590C-E641-0E19-E621-F380C06BCA06}"/>
              </a:ext>
            </a:extLst>
          </p:cNvPr>
          <p:cNvCxnSpPr/>
          <p:nvPr/>
        </p:nvCxnSpPr>
        <p:spPr>
          <a:xfrm>
            <a:off x="3145063" y="2067693"/>
            <a:ext cx="2853900" cy="0"/>
          </a:xfrm>
          <a:prstGeom prst="straightConnector1">
            <a:avLst/>
          </a:prstGeom>
          <a:noFill/>
          <a:ln w="28575" cap="flat" cmpd="sng">
            <a:solidFill>
              <a:schemeClr val="dk1"/>
            </a:solidFill>
            <a:prstDash val="solid"/>
            <a:round/>
            <a:headEnd type="none" w="med" len="med"/>
            <a:tailEnd type="none" w="med" len="med"/>
          </a:ln>
        </p:spPr>
      </p:cxnSp>
      <p:sp>
        <p:nvSpPr>
          <p:cNvPr id="10" name="TextBox 10">
            <a:extLst>
              <a:ext uri="{FF2B5EF4-FFF2-40B4-BE49-F238E27FC236}">
                <a16:creationId xmlns:a16="http://schemas.microsoft.com/office/drawing/2014/main" id="{8D4D5C8C-ABE3-465F-C0B1-27EE3B850244}"/>
              </a:ext>
            </a:extLst>
          </p:cNvPr>
          <p:cNvSpPr txBox="1"/>
          <p:nvPr/>
        </p:nvSpPr>
        <p:spPr>
          <a:xfrm>
            <a:off x="1794525" y="2185252"/>
            <a:ext cx="5554950" cy="1386085"/>
          </a:xfrm>
          <a:prstGeom prst="rect">
            <a:avLst/>
          </a:prstGeom>
        </p:spPr>
        <p:txBody>
          <a:bodyPr wrap="square" lIns="0" tIns="0" rIns="0" bIns="0" rtlCol="0" anchor="t">
            <a:spAutoFit/>
          </a:bodyPr>
          <a:lstStyle/>
          <a:p>
            <a:pPr algn="ctr">
              <a:lnSpc>
                <a:spcPct val="150000"/>
              </a:lnSpc>
            </a:pPr>
            <a:r>
              <a:rPr lang="en-US" sz="3200" b="1" dirty="0" err="1">
                <a:solidFill>
                  <a:srgbClr val="B42024"/>
                </a:solidFill>
                <a:latin typeface="Arial" panose="020B0604020202020204" pitchFamily="34" charset="0"/>
                <a:cs typeface="Arial" panose="020B0604020202020204" pitchFamily="34" charset="0"/>
              </a:rPr>
              <a:t>Nội</a:t>
            </a:r>
            <a:r>
              <a:rPr lang="en-US" sz="3200" b="1" dirty="0">
                <a:solidFill>
                  <a:srgbClr val="B42024"/>
                </a:solidFill>
                <a:latin typeface="Arial" panose="020B0604020202020204" pitchFamily="34" charset="0"/>
                <a:cs typeface="Arial" panose="020B0604020202020204" pitchFamily="34" charset="0"/>
              </a:rPr>
              <a:t> dung </a:t>
            </a:r>
            <a:r>
              <a:rPr lang="en-US" sz="3200" b="1" dirty="0" err="1">
                <a:solidFill>
                  <a:srgbClr val="B42024"/>
                </a:solidFill>
                <a:latin typeface="Arial" panose="020B0604020202020204" pitchFamily="34" charset="0"/>
                <a:cs typeface="Arial" panose="020B0604020202020204" pitchFamily="34" charset="0"/>
              </a:rPr>
              <a:t>của</a:t>
            </a:r>
            <a:r>
              <a:rPr lang="en-US" sz="3200" b="1" dirty="0">
                <a:solidFill>
                  <a:srgbClr val="B42024"/>
                </a:solidFill>
                <a:latin typeface="Arial" panose="020B0604020202020204" pitchFamily="34" charset="0"/>
                <a:cs typeface="Arial" panose="020B0604020202020204" pitchFamily="34" charset="0"/>
              </a:rPr>
              <a:t> </a:t>
            </a:r>
            <a:r>
              <a:rPr lang="en-US" sz="3200" b="1" dirty="0" err="1">
                <a:solidFill>
                  <a:srgbClr val="B42024"/>
                </a:solidFill>
                <a:latin typeface="Arial" panose="020B0604020202020204" pitchFamily="34" charset="0"/>
                <a:cs typeface="Arial" panose="020B0604020202020204" pitchFamily="34" charset="0"/>
              </a:rPr>
              <a:t>Hiến</a:t>
            </a:r>
            <a:r>
              <a:rPr lang="en-US" sz="3200" b="1" dirty="0">
                <a:solidFill>
                  <a:srgbClr val="B42024"/>
                </a:solidFill>
                <a:latin typeface="Arial" panose="020B0604020202020204" pitchFamily="34" charset="0"/>
                <a:cs typeface="Arial" panose="020B0604020202020204" pitchFamily="34" charset="0"/>
              </a:rPr>
              <a:t> </a:t>
            </a:r>
            <a:r>
              <a:rPr lang="en-US" sz="3200" b="1" dirty="0" err="1">
                <a:solidFill>
                  <a:srgbClr val="B42024"/>
                </a:solidFill>
                <a:latin typeface="Arial" panose="020B0604020202020204" pitchFamily="34" charset="0"/>
                <a:cs typeface="Arial" panose="020B0604020202020204" pitchFamily="34" charset="0"/>
              </a:rPr>
              <a:t>pháp</a:t>
            </a:r>
            <a:r>
              <a:rPr lang="en-US" sz="3200" b="1" dirty="0">
                <a:solidFill>
                  <a:srgbClr val="B42024"/>
                </a:solidFill>
                <a:latin typeface="Arial" panose="020B0604020202020204" pitchFamily="34" charset="0"/>
                <a:cs typeface="Arial" panose="020B0604020202020204" pitchFamily="34" charset="0"/>
              </a:rPr>
              <a:t> </a:t>
            </a:r>
            <a:r>
              <a:rPr lang="en-US" sz="3200" b="1" dirty="0" err="1">
                <a:solidFill>
                  <a:srgbClr val="B42024"/>
                </a:solidFill>
                <a:latin typeface="Arial" panose="020B0604020202020204" pitchFamily="34" charset="0"/>
                <a:cs typeface="Arial" panose="020B0604020202020204" pitchFamily="34" charset="0"/>
              </a:rPr>
              <a:t>năm</a:t>
            </a:r>
            <a:r>
              <a:rPr lang="en-US" sz="3200" b="1" dirty="0">
                <a:solidFill>
                  <a:srgbClr val="B42024"/>
                </a:solidFill>
                <a:latin typeface="Arial" panose="020B0604020202020204" pitchFamily="34" charset="0"/>
                <a:cs typeface="Arial" panose="020B0604020202020204" pitchFamily="34" charset="0"/>
              </a:rPr>
              <a:t> 2013 </a:t>
            </a:r>
            <a:r>
              <a:rPr lang="en-US" sz="3200" b="1" dirty="0" err="1">
                <a:solidFill>
                  <a:srgbClr val="B42024"/>
                </a:solidFill>
                <a:latin typeface="Arial" panose="020B0604020202020204" pitchFamily="34" charset="0"/>
                <a:cs typeface="Arial" panose="020B0604020202020204" pitchFamily="34" charset="0"/>
              </a:rPr>
              <a:t>về</a:t>
            </a:r>
            <a:r>
              <a:rPr lang="en-US" sz="3200" b="1" dirty="0">
                <a:solidFill>
                  <a:srgbClr val="B42024"/>
                </a:solidFill>
                <a:latin typeface="Arial" panose="020B0604020202020204" pitchFamily="34" charset="0"/>
                <a:cs typeface="Arial" panose="020B0604020202020204" pitchFamily="34" charset="0"/>
              </a:rPr>
              <a:t> </a:t>
            </a:r>
            <a:r>
              <a:rPr lang="en-US" sz="3200" b="1" dirty="0" err="1">
                <a:solidFill>
                  <a:srgbClr val="B42024"/>
                </a:solidFill>
                <a:latin typeface="Arial" panose="020B0604020202020204" pitchFamily="34" charset="0"/>
                <a:cs typeface="Arial" panose="020B0604020202020204" pitchFamily="34" charset="0"/>
              </a:rPr>
              <a:t>kinh</a:t>
            </a:r>
            <a:r>
              <a:rPr lang="en-US" sz="3200" b="1" dirty="0">
                <a:solidFill>
                  <a:srgbClr val="B42024"/>
                </a:solidFill>
                <a:latin typeface="Arial" panose="020B0604020202020204" pitchFamily="34" charset="0"/>
                <a:cs typeface="Arial" panose="020B0604020202020204" pitchFamily="34" charset="0"/>
              </a:rPr>
              <a:t> </a:t>
            </a:r>
            <a:r>
              <a:rPr lang="en-US" sz="3200" b="1" dirty="0" err="1">
                <a:solidFill>
                  <a:srgbClr val="B42024"/>
                </a:solidFill>
                <a:latin typeface="Arial" panose="020B0604020202020204" pitchFamily="34" charset="0"/>
                <a:cs typeface="Arial" panose="020B0604020202020204" pitchFamily="34" charset="0"/>
              </a:rPr>
              <a:t>tế</a:t>
            </a:r>
            <a:endParaRPr lang="en-US" sz="3200" b="1" dirty="0">
              <a:solidFill>
                <a:srgbClr val="B42024"/>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95"/>
        <p:cNvGrpSpPr/>
        <p:nvPr/>
      </p:nvGrpSpPr>
      <p:grpSpPr>
        <a:xfrm>
          <a:off x="0" y="0"/>
          <a:ext cx="0" cy="0"/>
          <a:chOff x="0" y="0"/>
          <a:chExt cx="0" cy="0"/>
        </a:xfrm>
      </p:grpSpPr>
      <p:grpSp>
        <p:nvGrpSpPr>
          <p:cNvPr id="6" name="Group 5">
            <a:extLst>
              <a:ext uri="{FF2B5EF4-FFF2-40B4-BE49-F238E27FC236}">
                <a16:creationId xmlns:a16="http://schemas.microsoft.com/office/drawing/2014/main" id="{5A779C8A-BC16-258A-F85C-C3B6C0F61368}"/>
              </a:ext>
            </a:extLst>
          </p:cNvPr>
          <p:cNvGrpSpPr/>
          <p:nvPr/>
        </p:nvGrpSpPr>
        <p:grpSpPr>
          <a:xfrm>
            <a:off x="4553712" y="872688"/>
            <a:ext cx="3136200" cy="759635"/>
            <a:chOff x="2937754" y="0"/>
            <a:chExt cx="3136200" cy="759635"/>
          </a:xfrm>
        </p:grpSpPr>
        <p:sp>
          <p:nvSpPr>
            <p:cNvPr id="7" name="TextBox 10">
              <a:extLst>
                <a:ext uri="{FF2B5EF4-FFF2-40B4-BE49-F238E27FC236}">
                  <a16:creationId xmlns:a16="http://schemas.microsoft.com/office/drawing/2014/main" id="{04A15152-DE08-2DF6-CC2C-3A440B50A1CC}"/>
                </a:ext>
              </a:extLst>
            </p:cNvPr>
            <p:cNvSpPr txBox="1"/>
            <p:nvPr/>
          </p:nvSpPr>
          <p:spPr>
            <a:xfrm>
              <a:off x="3070046" y="0"/>
              <a:ext cx="3003908" cy="647421"/>
            </a:xfrm>
            <a:prstGeom prst="rect">
              <a:avLst/>
            </a:prstGeom>
          </p:spPr>
          <p:txBody>
            <a:bodyPr wrap="square" lIns="0" tIns="0" rIns="0" bIns="0" rtlCol="0" anchor="t">
              <a:spAutoFit/>
            </a:bodyPr>
            <a:lstStyle/>
            <a:p>
              <a:pPr algn="ctr">
                <a:lnSpc>
                  <a:spcPct val="150000"/>
                </a:lnSpc>
              </a:pPr>
              <a:r>
                <a:rPr lang="en-US" sz="3200" b="1" dirty="0">
                  <a:solidFill>
                    <a:srgbClr val="B42024"/>
                  </a:solidFill>
                  <a:latin typeface="Arial" panose="020B0604020202020204" pitchFamily="34" charset="0"/>
                  <a:cs typeface="Arial" panose="020B0604020202020204" pitchFamily="34" charset="0"/>
                </a:rPr>
                <a:t>LUYỆN TẬP</a:t>
              </a:r>
            </a:p>
          </p:txBody>
        </p:sp>
        <p:cxnSp>
          <p:nvCxnSpPr>
            <p:cNvPr id="8" name="Google Shape;558;p28">
              <a:extLst>
                <a:ext uri="{FF2B5EF4-FFF2-40B4-BE49-F238E27FC236}">
                  <a16:creationId xmlns:a16="http://schemas.microsoft.com/office/drawing/2014/main" id="{D269981A-9704-A8E2-A531-421BBF091F7F}"/>
                </a:ext>
              </a:extLst>
            </p:cNvPr>
            <p:cNvCxnSpPr/>
            <p:nvPr/>
          </p:nvCxnSpPr>
          <p:spPr>
            <a:xfrm>
              <a:off x="2937754" y="759635"/>
              <a:ext cx="3136200" cy="0"/>
            </a:xfrm>
            <a:prstGeom prst="straightConnector1">
              <a:avLst/>
            </a:prstGeom>
            <a:noFill/>
            <a:ln w="28575" cap="flat" cmpd="sng">
              <a:solidFill>
                <a:schemeClr val="dk1"/>
              </a:solidFill>
              <a:prstDash val="solid"/>
              <a:round/>
              <a:headEnd type="none" w="med" len="med"/>
              <a:tailEnd type="none" w="med" len="med"/>
            </a:ln>
          </p:spPr>
        </p:cxnSp>
      </p:grpSp>
      <p:sp>
        <p:nvSpPr>
          <p:cNvPr id="14" name="TextBox 13">
            <a:extLst>
              <a:ext uri="{FF2B5EF4-FFF2-40B4-BE49-F238E27FC236}">
                <a16:creationId xmlns:a16="http://schemas.microsoft.com/office/drawing/2014/main" id="{681FB05C-FB10-4BE8-F8A4-8A12F9D49703}"/>
              </a:ext>
            </a:extLst>
          </p:cNvPr>
          <p:cNvSpPr txBox="1"/>
          <p:nvPr/>
        </p:nvSpPr>
        <p:spPr>
          <a:xfrm>
            <a:off x="4305417" y="1951732"/>
            <a:ext cx="3669365" cy="485518"/>
          </a:xfrm>
          <a:prstGeom prst="rect">
            <a:avLst/>
          </a:prstGeom>
        </p:spPr>
        <p:txBody>
          <a:bodyPr wrap="square" lIns="0" tIns="0" rIns="0" bIns="0" rtlCol="0" anchor="t">
            <a:spAutoFit/>
          </a:bodyPr>
          <a:lstStyle/>
          <a:p>
            <a:pPr algn="ctr">
              <a:lnSpc>
                <a:spcPct val="150000"/>
              </a:lnSpc>
            </a:pPr>
            <a:r>
              <a:rPr lang="en-US" sz="2400" b="1" dirty="0">
                <a:solidFill>
                  <a:srgbClr val="B42024"/>
                </a:solidFill>
                <a:latin typeface="Arial" panose="020B0604020202020204" pitchFamily="34" charset="0"/>
                <a:cs typeface="Arial" panose="020B0604020202020204" pitchFamily="34" charset="0"/>
              </a:rPr>
              <a:t>NHIỆM VỤ 3 – BÀI TẬP 3</a:t>
            </a:r>
          </a:p>
        </p:txBody>
      </p:sp>
      <p:grpSp>
        <p:nvGrpSpPr>
          <p:cNvPr id="11" name="Group 10">
            <a:extLst>
              <a:ext uri="{FF2B5EF4-FFF2-40B4-BE49-F238E27FC236}">
                <a16:creationId xmlns:a16="http://schemas.microsoft.com/office/drawing/2014/main" id="{3B1F0E4E-235B-6B52-372B-86590381AC46}"/>
              </a:ext>
            </a:extLst>
          </p:cNvPr>
          <p:cNvGrpSpPr/>
          <p:nvPr/>
        </p:nvGrpSpPr>
        <p:grpSpPr>
          <a:xfrm>
            <a:off x="4448461" y="2723801"/>
            <a:ext cx="3293379" cy="1420261"/>
            <a:chOff x="2236437" y="1079037"/>
            <a:chExt cx="3293379" cy="1420261"/>
          </a:xfrm>
        </p:grpSpPr>
        <p:sp>
          <p:nvSpPr>
            <p:cNvPr id="12" name="Google Shape;1170;p53">
              <a:extLst>
                <a:ext uri="{FF2B5EF4-FFF2-40B4-BE49-F238E27FC236}">
                  <a16:creationId xmlns:a16="http://schemas.microsoft.com/office/drawing/2014/main" id="{DA647E72-BBDF-CA92-5D70-3A84C9E227E4}"/>
                </a:ext>
              </a:extLst>
            </p:cNvPr>
            <p:cNvSpPr/>
            <p:nvPr/>
          </p:nvSpPr>
          <p:spPr>
            <a:xfrm>
              <a:off x="2236437" y="1079038"/>
              <a:ext cx="3293379" cy="1420260"/>
            </a:xfrm>
            <a:prstGeom prst="foldedCorner">
              <a:avLst>
                <a:gd name="adj" fmla="val 39866"/>
              </a:avLst>
            </a:prstGeom>
            <a:noFill/>
            <a:ln w="38100" cap="flat" cmpd="sng">
              <a:solidFill>
                <a:srgbClr val="B42024"/>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VN" dirty="0"/>
            </a:p>
          </p:txBody>
        </p:sp>
        <p:sp>
          <p:nvSpPr>
            <p:cNvPr id="13" name="TextBox 12">
              <a:extLst>
                <a:ext uri="{FF2B5EF4-FFF2-40B4-BE49-F238E27FC236}">
                  <a16:creationId xmlns:a16="http://schemas.microsoft.com/office/drawing/2014/main" id="{C553A4F1-2F39-4963-046E-DFBC1F0EF2D0}"/>
                </a:ext>
              </a:extLst>
            </p:cNvPr>
            <p:cNvSpPr txBox="1"/>
            <p:nvPr/>
          </p:nvSpPr>
          <p:spPr>
            <a:xfrm>
              <a:off x="2341688" y="1079037"/>
              <a:ext cx="3136201" cy="1420261"/>
            </a:xfrm>
            <a:prstGeom prst="rect">
              <a:avLst/>
            </a:prstGeom>
            <a:noFill/>
          </p:spPr>
          <p:txBody>
            <a:bodyPr wrap="square">
              <a:spAutoFit/>
            </a:bodyPr>
            <a:lstStyle/>
            <a:p>
              <a:pPr algn="just">
                <a:lnSpc>
                  <a:spcPct val="150000"/>
                </a:lnSpc>
              </a:pPr>
              <a:r>
                <a:rPr lang="en-VN" sz="2000" dirty="0">
                  <a:solidFill>
                    <a:srgbClr val="303030"/>
                  </a:solidFill>
                  <a:latin typeface="Arial" panose="020B0604020202020204" pitchFamily="34" charset="0"/>
                  <a:ea typeface="Arial" panose="020B0604020202020204" pitchFamily="34" charset="0"/>
                  <a:cs typeface="Arial" panose="020B0604020202020204" pitchFamily="34" charset="0"/>
                </a:rPr>
                <a:t>THẢO LUẬN NHÓM, đóng vai và xử lí các tình huống sau.</a:t>
              </a:r>
            </a:p>
          </p:txBody>
        </p:sp>
      </p:grpSp>
      <p:pic>
        <p:nvPicPr>
          <p:cNvPr id="3" name="Picture 2" descr="A picture containing text, indoor&#10;&#10;Description automatically generated">
            <a:extLst>
              <a:ext uri="{FF2B5EF4-FFF2-40B4-BE49-F238E27FC236}">
                <a16:creationId xmlns:a16="http://schemas.microsoft.com/office/drawing/2014/main" id="{DE5CD9AC-3E09-9CC3-391C-4FA11875330E}"/>
              </a:ext>
            </a:extLst>
          </p:cNvPr>
          <p:cNvPicPr>
            <a:picLocks noChangeAspect="1"/>
          </p:cNvPicPr>
          <p:nvPr/>
        </p:nvPicPr>
        <p:blipFill>
          <a:blip r:embed="rId3"/>
          <a:stretch>
            <a:fillRect/>
          </a:stretch>
        </p:blipFill>
        <p:spPr>
          <a:xfrm>
            <a:off x="436291" y="787527"/>
            <a:ext cx="3568446" cy="3568446"/>
          </a:xfrm>
          <a:prstGeom prst="rect">
            <a:avLst/>
          </a:prstGeom>
        </p:spPr>
      </p:pic>
    </p:spTree>
    <p:extLst>
      <p:ext uri="{BB962C8B-B14F-4D97-AF65-F5344CB8AC3E}">
        <p14:creationId xmlns:p14="http://schemas.microsoft.com/office/powerpoint/2010/main" val="1728838263"/>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sp>
        <p:nvSpPr>
          <p:cNvPr id="4" name="TextBox 3">
            <a:extLst>
              <a:ext uri="{FF2B5EF4-FFF2-40B4-BE49-F238E27FC236}">
                <a16:creationId xmlns:a16="http://schemas.microsoft.com/office/drawing/2014/main" id="{38388454-83F2-5031-F95E-CECDEB01D710}"/>
              </a:ext>
            </a:extLst>
          </p:cNvPr>
          <p:cNvSpPr txBox="1"/>
          <p:nvPr/>
        </p:nvSpPr>
        <p:spPr>
          <a:xfrm>
            <a:off x="1112031" y="224155"/>
            <a:ext cx="6919938" cy="496931"/>
          </a:xfrm>
          <a:prstGeom prst="rect">
            <a:avLst/>
          </a:prstGeom>
          <a:noFill/>
          <a:ln w="28575">
            <a:noFill/>
            <a:prstDash val="dash"/>
          </a:ln>
        </p:spPr>
        <p:txBody>
          <a:bodyPr wrap="square">
            <a:spAutoFit/>
          </a:bodyPr>
          <a:lstStyle/>
          <a:p>
            <a:pPr lvl="0" algn="ctr">
              <a:lnSpc>
                <a:spcPct val="150000"/>
              </a:lnSpc>
              <a:spcBef>
                <a:spcPts val="100"/>
              </a:spcBef>
              <a:spcAft>
                <a:spcPts val="100"/>
              </a:spcAft>
            </a:pPr>
            <a:r>
              <a:rPr lang="vi-VN" sz="2000" b="1" dirty="0">
                <a:solidFill>
                  <a:srgbClr val="B42024"/>
                </a:solidFill>
                <a:effectLst/>
                <a:latin typeface="Arial" panose="020B0604020202020204" pitchFamily="34" charset="0"/>
                <a:ea typeface="Arial" panose="020B0604020202020204" pitchFamily="34" charset="0"/>
                <a:cs typeface="Arial" panose="020B0604020202020204" pitchFamily="34" charset="0"/>
              </a:rPr>
              <a:t>Nhóm 1, 3</a:t>
            </a:r>
            <a:endParaRPr lang="en-VN" sz="2000" b="1" dirty="0">
              <a:solidFill>
                <a:srgbClr val="B42024"/>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5" name="Google Shape;865;p39">
            <a:extLst>
              <a:ext uri="{FF2B5EF4-FFF2-40B4-BE49-F238E27FC236}">
                <a16:creationId xmlns:a16="http://schemas.microsoft.com/office/drawing/2014/main" id="{28C57F03-3383-8C66-0E69-323BDAA03DA7}"/>
              </a:ext>
            </a:extLst>
          </p:cNvPr>
          <p:cNvCxnSpPr>
            <a:cxnSpLocks/>
          </p:cNvCxnSpPr>
          <p:nvPr/>
        </p:nvCxnSpPr>
        <p:spPr>
          <a:xfrm>
            <a:off x="3399408" y="733078"/>
            <a:ext cx="2345184" cy="0"/>
          </a:xfrm>
          <a:prstGeom prst="straightConnector1">
            <a:avLst/>
          </a:prstGeom>
          <a:noFill/>
          <a:ln w="19050" cap="flat" cmpd="sng">
            <a:solidFill>
              <a:srgbClr val="B42024"/>
            </a:solidFill>
            <a:prstDash val="solid"/>
            <a:round/>
            <a:headEnd type="none" w="med" len="med"/>
            <a:tailEnd type="none" w="med" len="med"/>
          </a:ln>
        </p:spPr>
      </p:cxnSp>
      <p:sp>
        <p:nvSpPr>
          <p:cNvPr id="7" name="TextBox 6">
            <a:extLst>
              <a:ext uri="{FF2B5EF4-FFF2-40B4-BE49-F238E27FC236}">
                <a16:creationId xmlns:a16="http://schemas.microsoft.com/office/drawing/2014/main" id="{2C6449C3-070F-F177-89D7-0F525B85F9BD}"/>
              </a:ext>
            </a:extLst>
          </p:cNvPr>
          <p:cNvSpPr txBox="1"/>
          <p:nvPr/>
        </p:nvSpPr>
        <p:spPr>
          <a:xfrm>
            <a:off x="1223527" y="845655"/>
            <a:ext cx="6696945" cy="3728585"/>
          </a:xfrm>
          <a:prstGeom prst="rect">
            <a:avLst/>
          </a:prstGeom>
          <a:noFill/>
        </p:spPr>
        <p:txBody>
          <a:bodyPr wrap="square">
            <a:spAutoFit/>
          </a:bodyPr>
          <a:lstStyle/>
          <a:p>
            <a:pPr algn="just">
              <a:lnSpc>
                <a:spcPct val="150000"/>
              </a:lnSpc>
            </a:pPr>
            <a:r>
              <a:rPr lang="vi-VN" sz="2000" i="1"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a. Thôn của Q nằm cạnh một con sông lớn. Trong thôn có điểm thu gom rác thải để xử lí nhưng nhiều người vẫn có thói quen vức rác, xác vật nuôi, túi nilon,... xuống lòng sông vì cho rằng dòng sông lớn nên vức một vài túi rác xuống cũng không ảnh hưởng gì. Q cảm thấy mọi người làm như vậy là không tốt nhưng không biết nên làm gì để chấm dứt hành vi đó.</a:t>
            </a:r>
            <a:endParaRPr lang="en-VN" sz="2000" i="1" dirty="0">
              <a:solidFill>
                <a:srgbClr val="30303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vi-VN" sz="2000" b="1"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Nếu là Q, em sẽ làm gì?</a:t>
            </a:r>
            <a:endParaRPr lang="en-VN" sz="2000" b="1" dirty="0">
              <a:solidFill>
                <a:srgbClr val="303030"/>
              </a:solidFill>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sp>
        <p:nvSpPr>
          <p:cNvPr id="4" name="TextBox 3">
            <a:extLst>
              <a:ext uri="{FF2B5EF4-FFF2-40B4-BE49-F238E27FC236}">
                <a16:creationId xmlns:a16="http://schemas.microsoft.com/office/drawing/2014/main" id="{38388454-83F2-5031-F95E-CECDEB01D710}"/>
              </a:ext>
            </a:extLst>
          </p:cNvPr>
          <p:cNvSpPr txBox="1"/>
          <p:nvPr/>
        </p:nvSpPr>
        <p:spPr>
          <a:xfrm>
            <a:off x="1112031" y="553339"/>
            <a:ext cx="6919938" cy="496931"/>
          </a:xfrm>
          <a:prstGeom prst="rect">
            <a:avLst/>
          </a:prstGeom>
          <a:noFill/>
          <a:ln w="28575">
            <a:noFill/>
            <a:prstDash val="dash"/>
          </a:ln>
        </p:spPr>
        <p:txBody>
          <a:bodyPr wrap="square">
            <a:spAutoFit/>
          </a:bodyPr>
          <a:lstStyle/>
          <a:p>
            <a:pPr lvl="0" algn="ctr">
              <a:lnSpc>
                <a:spcPct val="150000"/>
              </a:lnSpc>
              <a:spcBef>
                <a:spcPts val="100"/>
              </a:spcBef>
              <a:spcAft>
                <a:spcPts val="100"/>
              </a:spcAft>
            </a:pPr>
            <a:r>
              <a:rPr lang="vi-VN" sz="2000" b="1" dirty="0">
                <a:solidFill>
                  <a:srgbClr val="B42024"/>
                </a:solidFill>
                <a:effectLst/>
                <a:latin typeface="Arial" panose="020B0604020202020204" pitchFamily="34" charset="0"/>
                <a:ea typeface="Arial" panose="020B0604020202020204" pitchFamily="34" charset="0"/>
                <a:cs typeface="Arial" panose="020B0604020202020204" pitchFamily="34" charset="0"/>
              </a:rPr>
              <a:t>Nhóm 2, 4</a:t>
            </a:r>
            <a:endParaRPr lang="en-VN" sz="2000" b="1" dirty="0">
              <a:solidFill>
                <a:srgbClr val="B42024"/>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5" name="Google Shape;865;p39">
            <a:extLst>
              <a:ext uri="{FF2B5EF4-FFF2-40B4-BE49-F238E27FC236}">
                <a16:creationId xmlns:a16="http://schemas.microsoft.com/office/drawing/2014/main" id="{28C57F03-3383-8C66-0E69-323BDAA03DA7}"/>
              </a:ext>
            </a:extLst>
          </p:cNvPr>
          <p:cNvCxnSpPr>
            <a:cxnSpLocks/>
          </p:cNvCxnSpPr>
          <p:nvPr/>
        </p:nvCxnSpPr>
        <p:spPr>
          <a:xfrm>
            <a:off x="3399408" y="1062262"/>
            <a:ext cx="2345184" cy="0"/>
          </a:xfrm>
          <a:prstGeom prst="straightConnector1">
            <a:avLst/>
          </a:prstGeom>
          <a:noFill/>
          <a:ln w="19050" cap="flat" cmpd="sng">
            <a:solidFill>
              <a:srgbClr val="B42024"/>
            </a:solidFill>
            <a:prstDash val="solid"/>
            <a:round/>
            <a:headEnd type="none" w="med" len="med"/>
            <a:tailEnd type="none" w="med" len="med"/>
          </a:ln>
        </p:spPr>
      </p:cxnSp>
      <p:sp>
        <p:nvSpPr>
          <p:cNvPr id="7" name="TextBox 6">
            <a:extLst>
              <a:ext uri="{FF2B5EF4-FFF2-40B4-BE49-F238E27FC236}">
                <a16:creationId xmlns:a16="http://schemas.microsoft.com/office/drawing/2014/main" id="{2C6449C3-070F-F177-89D7-0F525B85F9BD}"/>
              </a:ext>
            </a:extLst>
          </p:cNvPr>
          <p:cNvSpPr txBox="1"/>
          <p:nvPr/>
        </p:nvSpPr>
        <p:spPr>
          <a:xfrm>
            <a:off x="1223527" y="1174839"/>
            <a:ext cx="6696945" cy="2805255"/>
          </a:xfrm>
          <a:prstGeom prst="rect">
            <a:avLst/>
          </a:prstGeom>
          <a:noFill/>
        </p:spPr>
        <p:txBody>
          <a:bodyPr wrap="square">
            <a:spAutoFit/>
          </a:bodyPr>
          <a:lstStyle/>
          <a:p>
            <a:pPr algn="just">
              <a:lnSpc>
                <a:spcPct val="150000"/>
              </a:lnSpc>
            </a:pPr>
            <a:r>
              <a:rPr lang="vi-VN" sz="2000" i="1"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b. H (15 tuổi) rất thích nghiên cứu, chế tạo, lắp ráp các thiết bị công nghệ. Gần đây, H muốn tham dự một cuộc thi chế tạo robot nhưng bố mẹ không đồng ý vì lo ngại đến việc học tập.</a:t>
            </a:r>
            <a:endParaRPr lang="en-VN" sz="2000" i="1" dirty="0">
              <a:solidFill>
                <a:srgbClr val="30303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vi-VN" sz="2000" b="1"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Nếu là H, em sẽ làm gì để bố mẹ đồng ý cho tham dự cuộc thi?</a:t>
            </a:r>
            <a:endParaRPr lang="en-VN" sz="2000" b="1" dirty="0">
              <a:solidFill>
                <a:srgbClr val="30303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11964823"/>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sp>
        <p:nvSpPr>
          <p:cNvPr id="4" name="TextBox 3">
            <a:extLst>
              <a:ext uri="{FF2B5EF4-FFF2-40B4-BE49-F238E27FC236}">
                <a16:creationId xmlns:a16="http://schemas.microsoft.com/office/drawing/2014/main" id="{38388454-83F2-5031-F95E-CECDEB01D710}"/>
              </a:ext>
            </a:extLst>
          </p:cNvPr>
          <p:cNvSpPr txBox="1"/>
          <p:nvPr/>
        </p:nvSpPr>
        <p:spPr>
          <a:xfrm>
            <a:off x="1112031" y="181278"/>
            <a:ext cx="6919938" cy="496931"/>
          </a:xfrm>
          <a:prstGeom prst="rect">
            <a:avLst/>
          </a:prstGeom>
          <a:noFill/>
          <a:ln w="28575">
            <a:noFill/>
            <a:prstDash val="dash"/>
          </a:ln>
        </p:spPr>
        <p:txBody>
          <a:bodyPr wrap="square">
            <a:spAutoFit/>
          </a:bodyPr>
          <a:lstStyle/>
          <a:p>
            <a:pPr lvl="0" algn="ctr">
              <a:lnSpc>
                <a:spcPct val="150000"/>
              </a:lnSpc>
              <a:spcBef>
                <a:spcPts val="100"/>
              </a:spcBef>
              <a:spcAft>
                <a:spcPts val="100"/>
              </a:spcAft>
            </a:pPr>
            <a:r>
              <a:rPr lang="vi-VN" sz="2000" b="1" dirty="0">
                <a:solidFill>
                  <a:srgbClr val="B42024"/>
                </a:solidFill>
                <a:effectLst/>
                <a:latin typeface="Arial" panose="020B0604020202020204" pitchFamily="34" charset="0"/>
                <a:ea typeface="Arial" panose="020B0604020202020204" pitchFamily="34" charset="0"/>
                <a:cs typeface="Arial" panose="020B0604020202020204" pitchFamily="34" charset="0"/>
              </a:rPr>
              <a:t>Nhóm </a:t>
            </a:r>
            <a:r>
              <a:rPr lang="vi-VN" sz="2000" b="1" dirty="0">
                <a:solidFill>
                  <a:srgbClr val="B42024"/>
                </a:solidFill>
                <a:latin typeface="Arial" panose="020B0604020202020204" pitchFamily="34" charset="0"/>
                <a:ea typeface="Arial" panose="020B0604020202020204" pitchFamily="34" charset="0"/>
                <a:cs typeface="Arial" panose="020B0604020202020204" pitchFamily="34" charset="0"/>
              </a:rPr>
              <a:t>1</a:t>
            </a:r>
            <a:r>
              <a:rPr lang="vi-VN" sz="2000" b="1" dirty="0">
                <a:solidFill>
                  <a:srgbClr val="B42024"/>
                </a:solidFill>
                <a:effectLst/>
                <a:latin typeface="Arial" panose="020B0604020202020204" pitchFamily="34" charset="0"/>
                <a:ea typeface="Arial" panose="020B0604020202020204" pitchFamily="34" charset="0"/>
                <a:cs typeface="Arial" panose="020B0604020202020204" pitchFamily="34" charset="0"/>
              </a:rPr>
              <a:t>, </a:t>
            </a:r>
            <a:r>
              <a:rPr lang="vi-VN" sz="2000" b="1" dirty="0">
                <a:solidFill>
                  <a:srgbClr val="B42024"/>
                </a:solidFill>
                <a:latin typeface="Arial" panose="020B0604020202020204" pitchFamily="34" charset="0"/>
                <a:ea typeface="Arial" panose="020B0604020202020204" pitchFamily="34" charset="0"/>
                <a:cs typeface="Arial" panose="020B0604020202020204" pitchFamily="34" charset="0"/>
              </a:rPr>
              <a:t>3</a:t>
            </a:r>
            <a:endParaRPr lang="en-VN" sz="2000" b="1" dirty="0">
              <a:solidFill>
                <a:srgbClr val="B42024"/>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5" name="Google Shape;865;p39">
            <a:extLst>
              <a:ext uri="{FF2B5EF4-FFF2-40B4-BE49-F238E27FC236}">
                <a16:creationId xmlns:a16="http://schemas.microsoft.com/office/drawing/2014/main" id="{28C57F03-3383-8C66-0E69-323BDAA03DA7}"/>
              </a:ext>
            </a:extLst>
          </p:cNvPr>
          <p:cNvCxnSpPr>
            <a:cxnSpLocks/>
          </p:cNvCxnSpPr>
          <p:nvPr/>
        </p:nvCxnSpPr>
        <p:spPr>
          <a:xfrm>
            <a:off x="3399408" y="690201"/>
            <a:ext cx="2345184" cy="0"/>
          </a:xfrm>
          <a:prstGeom prst="straightConnector1">
            <a:avLst/>
          </a:prstGeom>
          <a:noFill/>
          <a:ln w="19050" cap="flat" cmpd="sng">
            <a:solidFill>
              <a:srgbClr val="B42024"/>
            </a:solidFill>
            <a:prstDash val="solid"/>
            <a:round/>
            <a:headEnd type="none" w="med" len="med"/>
            <a:tailEnd type="none" w="med" len="med"/>
          </a:ln>
        </p:spPr>
      </p:cxnSp>
      <p:sp>
        <p:nvSpPr>
          <p:cNvPr id="7" name="TextBox 6">
            <a:extLst>
              <a:ext uri="{FF2B5EF4-FFF2-40B4-BE49-F238E27FC236}">
                <a16:creationId xmlns:a16="http://schemas.microsoft.com/office/drawing/2014/main" id="{2C6449C3-070F-F177-89D7-0F525B85F9BD}"/>
              </a:ext>
            </a:extLst>
          </p:cNvPr>
          <p:cNvSpPr txBox="1"/>
          <p:nvPr/>
        </p:nvSpPr>
        <p:spPr>
          <a:xfrm>
            <a:off x="968379" y="702194"/>
            <a:ext cx="7207241" cy="4324197"/>
          </a:xfrm>
          <a:prstGeom prst="rect">
            <a:avLst/>
          </a:prstGeom>
          <a:noFill/>
        </p:spPr>
        <p:txBody>
          <a:bodyPr wrap="square">
            <a:spAutoFit/>
          </a:bodyPr>
          <a:lstStyle/>
          <a:p>
            <a:pPr marL="285750" indent="-285750" algn="just">
              <a:lnSpc>
                <a:spcPct val="150000"/>
              </a:lnSpc>
              <a:buFont typeface="Arial" panose="020B0604020202020204" pitchFamily="34" charset="0"/>
              <a:buChar char="•"/>
              <a:tabLst>
                <a:tab pos="365125" algn="l"/>
              </a:tabLst>
            </a:pPr>
            <a:r>
              <a:rPr lang="vi-VN" sz="18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Bảo vệ môi trường là trách nhiệm chung của mọi người. Hành vi của người dân ở thôn của Q là không tốt, vi phạm quy định của pháp luật về bảo vệ môi trường và khiến dòng sông bị ô nhiễm, rác thải (nhất là rác thải từ nhựa) khiến các loài động vật sống dưới nước gặp nguy hiểm.</a:t>
            </a:r>
          </a:p>
          <a:p>
            <a:pPr marL="285750" indent="-285750" algn="just">
              <a:lnSpc>
                <a:spcPct val="150000"/>
              </a:lnSpc>
              <a:buFont typeface="Arial" panose="020B0604020202020204" pitchFamily="34" charset="0"/>
              <a:buChar char="•"/>
              <a:tabLst>
                <a:tab pos="365125" algn="l"/>
              </a:tabLst>
            </a:pPr>
            <a:r>
              <a:rPr lang="vi-VN" sz="18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Q nên giải thích cho mọi người hiểu quy định của Hiến pháp năm 2013 về bảo vệ môi trường và khuyên mọi người không nên vứt rác xuống sông hoặc Q có thể phối hợp với Đoàn Thanh niên tổ chức hoạt động tuyên truyền về bảo vệ môi trường, đềng thời hướng dẫn người dân vứt rác đúng nơi quy định,...</a:t>
            </a:r>
            <a:endParaRPr lang="en-VN" sz="1800" dirty="0">
              <a:solidFill>
                <a:srgbClr val="30303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14999566"/>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500"/>
                                        <p:tgtEl>
                                          <p:spTgt spid="7">
                                            <p:txEl>
                                              <p:pRg st="1" end="1"/>
                                            </p:txEl>
                                          </p:spTgt>
                                        </p:tgtEl>
                                      </p:cBhvr>
                                    </p:animEffect>
                                    <p:anim calcmode="lin" valueType="num">
                                      <p:cBhvr>
                                        <p:cTn id="1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sp>
        <p:nvSpPr>
          <p:cNvPr id="4" name="TextBox 3">
            <a:extLst>
              <a:ext uri="{FF2B5EF4-FFF2-40B4-BE49-F238E27FC236}">
                <a16:creationId xmlns:a16="http://schemas.microsoft.com/office/drawing/2014/main" id="{38388454-83F2-5031-F95E-CECDEB01D710}"/>
              </a:ext>
            </a:extLst>
          </p:cNvPr>
          <p:cNvSpPr txBox="1"/>
          <p:nvPr/>
        </p:nvSpPr>
        <p:spPr>
          <a:xfrm>
            <a:off x="1112031" y="196287"/>
            <a:ext cx="6919938" cy="496931"/>
          </a:xfrm>
          <a:prstGeom prst="rect">
            <a:avLst/>
          </a:prstGeom>
          <a:noFill/>
          <a:ln w="28575">
            <a:noFill/>
            <a:prstDash val="dash"/>
          </a:ln>
        </p:spPr>
        <p:txBody>
          <a:bodyPr wrap="square">
            <a:spAutoFit/>
          </a:bodyPr>
          <a:lstStyle/>
          <a:p>
            <a:pPr lvl="0" algn="ctr">
              <a:lnSpc>
                <a:spcPct val="150000"/>
              </a:lnSpc>
              <a:spcBef>
                <a:spcPts val="100"/>
              </a:spcBef>
              <a:spcAft>
                <a:spcPts val="100"/>
              </a:spcAft>
            </a:pPr>
            <a:r>
              <a:rPr lang="vi-VN" sz="2000" b="1" dirty="0">
                <a:solidFill>
                  <a:srgbClr val="B42024"/>
                </a:solidFill>
                <a:effectLst/>
                <a:latin typeface="Arial" panose="020B0604020202020204" pitchFamily="34" charset="0"/>
                <a:ea typeface="Arial" panose="020B0604020202020204" pitchFamily="34" charset="0"/>
                <a:cs typeface="Arial" panose="020B0604020202020204" pitchFamily="34" charset="0"/>
              </a:rPr>
              <a:t>Nhóm 2, 4</a:t>
            </a:r>
            <a:endParaRPr lang="en-VN" sz="2000" b="1" dirty="0">
              <a:solidFill>
                <a:srgbClr val="B42024"/>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5" name="Google Shape;865;p39">
            <a:extLst>
              <a:ext uri="{FF2B5EF4-FFF2-40B4-BE49-F238E27FC236}">
                <a16:creationId xmlns:a16="http://schemas.microsoft.com/office/drawing/2014/main" id="{28C57F03-3383-8C66-0E69-323BDAA03DA7}"/>
              </a:ext>
            </a:extLst>
          </p:cNvPr>
          <p:cNvCxnSpPr>
            <a:cxnSpLocks/>
          </p:cNvCxnSpPr>
          <p:nvPr/>
        </p:nvCxnSpPr>
        <p:spPr>
          <a:xfrm>
            <a:off x="3399408" y="705210"/>
            <a:ext cx="2345184" cy="0"/>
          </a:xfrm>
          <a:prstGeom prst="straightConnector1">
            <a:avLst/>
          </a:prstGeom>
          <a:noFill/>
          <a:ln w="19050" cap="flat" cmpd="sng">
            <a:solidFill>
              <a:srgbClr val="B42024"/>
            </a:solidFill>
            <a:prstDash val="solid"/>
            <a:round/>
            <a:headEnd type="none" w="med" len="med"/>
            <a:tailEnd type="none" w="med" len="med"/>
          </a:ln>
        </p:spPr>
      </p:cxnSp>
      <p:sp>
        <p:nvSpPr>
          <p:cNvPr id="7" name="TextBox 6">
            <a:extLst>
              <a:ext uri="{FF2B5EF4-FFF2-40B4-BE49-F238E27FC236}">
                <a16:creationId xmlns:a16="http://schemas.microsoft.com/office/drawing/2014/main" id="{2C6449C3-070F-F177-89D7-0F525B85F9BD}"/>
              </a:ext>
            </a:extLst>
          </p:cNvPr>
          <p:cNvSpPr txBox="1"/>
          <p:nvPr/>
        </p:nvSpPr>
        <p:spPr>
          <a:xfrm>
            <a:off x="1223527" y="817787"/>
            <a:ext cx="6696945" cy="3908699"/>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sz="18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Việc H thích nghiên cứu, chế tạo, lắp ráp các thiết bị công nghệ là rất tốt và có ích. H nên thuyết phục bố mẹ bằng cách giải thích cho bố mẹ hiểu về sở thích của bản thân, về vai trò cùa khoa học, công nghệ trong đời sống, hứa với bố mẹ sẽ phân bổ hợp lí thời gian học tập và thời gian dành cho nghiên cứu, tránh làm ảnh hưởng đến việc học hành.</a:t>
            </a:r>
          </a:p>
          <a:p>
            <a:pPr marL="285750" indent="-285750" algn="just">
              <a:lnSpc>
                <a:spcPct val="150000"/>
              </a:lnSpc>
              <a:buFont typeface="Arial" panose="020B0604020202020204" pitchFamily="34" charset="0"/>
              <a:buChar char="•"/>
            </a:pPr>
            <a:r>
              <a:rPr lang="vi-VN" sz="18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H chia sẻ lại vấn đề với giáo viên hoặc người thân để nhờ giúp đỡ, giải thích cho bố mẹ hiểu và thuyết phục bố mẹ đồng ý với sở thích của bản thân.</a:t>
            </a:r>
            <a:endParaRPr lang="en-VN" sz="1800" dirty="0">
              <a:solidFill>
                <a:srgbClr val="30303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80289098"/>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500"/>
                                        <p:tgtEl>
                                          <p:spTgt spid="7">
                                            <p:txEl>
                                              <p:pRg st="1" end="1"/>
                                            </p:txEl>
                                          </p:spTgt>
                                        </p:tgtEl>
                                      </p:cBhvr>
                                    </p:animEffect>
                                    <p:anim calcmode="lin" valueType="num">
                                      <p:cBhvr>
                                        <p:cTn id="1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95"/>
        <p:cNvGrpSpPr/>
        <p:nvPr/>
      </p:nvGrpSpPr>
      <p:grpSpPr>
        <a:xfrm>
          <a:off x="0" y="0"/>
          <a:ext cx="0" cy="0"/>
          <a:chOff x="0" y="0"/>
          <a:chExt cx="0" cy="0"/>
        </a:xfrm>
      </p:grpSpPr>
      <p:grpSp>
        <p:nvGrpSpPr>
          <p:cNvPr id="6" name="Group 5">
            <a:extLst>
              <a:ext uri="{FF2B5EF4-FFF2-40B4-BE49-F238E27FC236}">
                <a16:creationId xmlns:a16="http://schemas.microsoft.com/office/drawing/2014/main" id="{5A779C8A-BC16-258A-F85C-C3B6C0F61368}"/>
              </a:ext>
            </a:extLst>
          </p:cNvPr>
          <p:cNvGrpSpPr/>
          <p:nvPr/>
        </p:nvGrpSpPr>
        <p:grpSpPr>
          <a:xfrm>
            <a:off x="4562421" y="463385"/>
            <a:ext cx="3136200" cy="759635"/>
            <a:chOff x="2937754" y="0"/>
            <a:chExt cx="3136200" cy="759635"/>
          </a:xfrm>
        </p:grpSpPr>
        <p:sp>
          <p:nvSpPr>
            <p:cNvPr id="7" name="TextBox 10">
              <a:extLst>
                <a:ext uri="{FF2B5EF4-FFF2-40B4-BE49-F238E27FC236}">
                  <a16:creationId xmlns:a16="http://schemas.microsoft.com/office/drawing/2014/main" id="{04A15152-DE08-2DF6-CC2C-3A440B50A1CC}"/>
                </a:ext>
              </a:extLst>
            </p:cNvPr>
            <p:cNvSpPr txBox="1"/>
            <p:nvPr/>
          </p:nvSpPr>
          <p:spPr>
            <a:xfrm>
              <a:off x="3070046" y="0"/>
              <a:ext cx="3003908" cy="647421"/>
            </a:xfrm>
            <a:prstGeom prst="rect">
              <a:avLst/>
            </a:prstGeom>
          </p:spPr>
          <p:txBody>
            <a:bodyPr wrap="square" lIns="0" tIns="0" rIns="0" bIns="0" rtlCol="0" anchor="t">
              <a:spAutoFit/>
            </a:bodyPr>
            <a:lstStyle/>
            <a:p>
              <a:pPr algn="ctr">
                <a:lnSpc>
                  <a:spcPct val="150000"/>
                </a:lnSpc>
              </a:pPr>
              <a:r>
                <a:rPr lang="en-US" sz="3200" b="1" dirty="0">
                  <a:solidFill>
                    <a:srgbClr val="B42024"/>
                  </a:solidFill>
                  <a:latin typeface="Arial" panose="020B0604020202020204" pitchFamily="34" charset="0"/>
                  <a:cs typeface="Arial" panose="020B0604020202020204" pitchFamily="34" charset="0"/>
                </a:rPr>
                <a:t>LUYỆN TẬP</a:t>
              </a:r>
            </a:p>
          </p:txBody>
        </p:sp>
        <p:cxnSp>
          <p:nvCxnSpPr>
            <p:cNvPr id="8" name="Google Shape;558;p28">
              <a:extLst>
                <a:ext uri="{FF2B5EF4-FFF2-40B4-BE49-F238E27FC236}">
                  <a16:creationId xmlns:a16="http://schemas.microsoft.com/office/drawing/2014/main" id="{D269981A-9704-A8E2-A531-421BBF091F7F}"/>
                </a:ext>
              </a:extLst>
            </p:cNvPr>
            <p:cNvCxnSpPr/>
            <p:nvPr/>
          </p:nvCxnSpPr>
          <p:spPr>
            <a:xfrm>
              <a:off x="2937754" y="759635"/>
              <a:ext cx="3136200" cy="0"/>
            </a:xfrm>
            <a:prstGeom prst="straightConnector1">
              <a:avLst/>
            </a:prstGeom>
            <a:noFill/>
            <a:ln w="28575" cap="flat" cmpd="sng">
              <a:solidFill>
                <a:schemeClr val="dk1"/>
              </a:solidFill>
              <a:prstDash val="solid"/>
              <a:round/>
              <a:headEnd type="none" w="med" len="med"/>
              <a:tailEnd type="none" w="med" len="med"/>
            </a:ln>
          </p:spPr>
        </p:cxnSp>
      </p:grpSp>
      <p:sp>
        <p:nvSpPr>
          <p:cNvPr id="14" name="TextBox 13">
            <a:extLst>
              <a:ext uri="{FF2B5EF4-FFF2-40B4-BE49-F238E27FC236}">
                <a16:creationId xmlns:a16="http://schemas.microsoft.com/office/drawing/2014/main" id="{681FB05C-FB10-4BE8-F8A4-8A12F9D49703}"/>
              </a:ext>
            </a:extLst>
          </p:cNvPr>
          <p:cNvSpPr txBox="1"/>
          <p:nvPr/>
        </p:nvSpPr>
        <p:spPr>
          <a:xfrm>
            <a:off x="4314126" y="1542429"/>
            <a:ext cx="3669365" cy="485518"/>
          </a:xfrm>
          <a:prstGeom prst="rect">
            <a:avLst/>
          </a:prstGeom>
        </p:spPr>
        <p:txBody>
          <a:bodyPr wrap="square" lIns="0" tIns="0" rIns="0" bIns="0" rtlCol="0" anchor="t">
            <a:spAutoFit/>
          </a:bodyPr>
          <a:lstStyle/>
          <a:p>
            <a:pPr algn="ctr">
              <a:lnSpc>
                <a:spcPct val="150000"/>
              </a:lnSpc>
            </a:pPr>
            <a:r>
              <a:rPr lang="en-US" sz="2400" b="1" dirty="0">
                <a:solidFill>
                  <a:srgbClr val="B42024"/>
                </a:solidFill>
                <a:latin typeface="Arial" panose="020B0604020202020204" pitchFamily="34" charset="0"/>
                <a:cs typeface="Arial" panose="020B0604020202020204" pitchFamily="34" charset="0"/>
              </a:rPr>
              <a:t>NHIỆM VỤ 4 – BÀI TẬP 4</a:t>
            </a:r>
          </a:p>
        </p:txBody>
      </p:sp>
      <p:grpSp>
        <p:nvGrpSpPr>
          <p:cNvPr id="11" name="Group 10">
            <a:extLst>
              <a:ext uri="{FF2B5EF4-FFF2-40B4-BE49-F238E27FC236}">
                <a16:creationId xmlns:a16="http://schemas.microsoft.com/office/drawing/2014/main" id="{3B1F0E4E-235B-6B52-372B-86590381AC46}"/>
              </a:ext>
            </a:extLst>
          </p:cNvPr>
          <p:cNvGrpSpPr/>
          <p:nvPr/>
        </p:nvGrpSpPr>
        <p:grpSpPr>
          <a:xfrm>
            <a:off x="3352800" y="2288371"/>
            <a:ext cx="5155475" cy="1908052"/>
            <a:chOff x="1132067" y="1052910"/>
            <a:chExt cx="5155475" cy="1908052"/>
          </a:xfrm>
        </p:grpSpPr>
        <p:sp>
          <p:nvSpPr>
            <p:cNvPr id="12" name="Google Shape;1170;p53">
              <a:extLst>
                <a:ext uri="{FF2B5EF4-FFF2-40B4-BE49-F238E27FC236}">
                  <a16:creationId xmlns:a16="http://schemas.microsoft.com/office/drawing/2014/main" id="{DA647E72-BBDF-CA92-5D70-3A84C9E227E4}"/>
                </a:ext>
              </a:extLst>
            </p:cNvPr>
            <p:cNvSpPr/>
            <p:nvPr/>
          </p:nvSpPr>
          <p:spPr>
            <a:xfrm>
              <a:off x="1132067" y="1079038"/>
              <a:ext cx="5155475" cy="1881924"/>
            </a:xfrm>
            <a:prstGeom prst="foldedCorner">
              <a:avLst>
                <a:gd name="adj" fmla="val 28297"/>
              </a:avLst>
            </a:prstGeom>
            <a:noFill/>
            <a:ln w="38100" cap="flat" cmpd="sng">
              <a:solidFill>
                <a:srgbClr val="B42024"/>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VN" dirty="0"/>
            </a:p>
          </p:txBody>
        </p:sp>
        <p:sp>
          <p:nvSpPr>
            <p:cNvPr id="13" name="TextBox 12">
              <a:extLst>
                <a:ext uri="{FF2B5EF4-FFF2-40B4-BE49-F238E27FC236}">
                  <a16:creationId xmlns:a16="http://schemas.microsoft.com/office/drawing/2014/main" id="{C553A4F1-2F39-4963-046E-DFBC1F0EF2D0}"/>
                </a:ext>
              </a:extLst>
            </p:cNvPr>
            <p:cNvSpPr txBox="1"/>
            <p:nvPr/>
          </p:nvSpPr>
          <p:spPr>
            <a:xfrm>
              <a:off x="1162547" y="1052910"/>
              <a:ext cx="5094514" cy="1881925"/>
            </a:xfrm>
            <a:prstGeom prst="rect">
              <a:avLst/>
            </a:prstGeom>
            <a:noFill/>
          </p:spPr>
          <p:txBody>
            <a:bodyPr wrap="square">
              <a:spAutoFit/>
            </a:bodyPr>
            <a:lstStyle/>
            <a:p>
              <a:pPr algn="just">
                <a:lnSpc>
                  <a:spcPct val="150000"/>
                </a:lnSpc>
              </a:pPr>
              <a:r>
                <a:rPr lang="en-VN" sz="2000" dirty="0">
                  <a:solidFill>
                    <a:srgbClr val="303030"/>
                  </a:solidFill>
                  <a:latin typeface="Arial" panose="020B0604020202020204" pitchFamily="34" charset="0"/>
                  <a:ea typeface="Arial" panose="020B0604020202020204" pitchFamily="34" charset="0"/>
                  <a:cs typeface="Arial" panose="020B0604020202020204" pitchFamily="34" charset="0"/>
                </a:rPr>
                <a:t>Em hãy nêu những việc học sinh nên làm và không nên làm để thực hiện tốt quyền và nghĩa vụ của công dân đối với việc phát triển giáo dục, khoa học và công nghệ.</a:t>
              </a:r>
            </a:p>
          </p:txBody>
        </p:sp>
      </p:grpSp>
      <p:pic>
        <p:nvPicPr>
          <p:cNvPr id="4" name="Picture 3" descr="A picture containing text, vector graphics&#10;&#10;Description automatically generated">
            <a:extLst>
              <a:ext uri="{FF2B5EF4-FFF2-40B4-BE49-F238E27FC236}">
                <a16:creationId xmlns:a16="http://schemas.microsoft.com/office/drawing/2014/main" id="{41BB5485-EEE8-A981-8BD1-9415EA8DC249}"/>
              </a:ext>
            </a:extLst>
          </p:cNvPr>
          <p:cNvPicPr>
            <a:picLocks noChangeAspect="1"/>
          </p:cNvPicPr>
          <p:nvPr/>
        </p:nvPicPr>
        <p:blipFill>
          <a:blip r:embed="rId3"/>
          <a:stretch>
            <a:fillRect/>
          </a:stretch>
        </p:blipFill>
        <p:spPr>
          <a:xfrm>
            <a:off x="380456" y="1157249"/>
            <a:ext cx="2829001" cy="2829001"/>
          </a:xfrm>
          <a:prstGeom prst="rect">
            <a:avLst/>
          </a:prstGeom>
        </p:spPr>
      </p:pic>
    </p:spTree>
    <p:extLst>
      <p:ext uri="{BB962C8B-B14F-4D97-AF65-F5344CB8AC3E}">
        <p14:creationId xmlns:p14="http://schemas.microsoft.com/office/powerpoint/2010/main" val="3236391134"/>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47"/>
        <p:cNvGrpSpPr/>
        <p:nvPr/>
      </p:nvGrpSpPr>
      <p:grpSpPr>
        <a:xfrm>
          <a:off x="0" y="0"/>
          <a:ext cx="0" cy="0"/>
          <a:chOff x="0" y="0"/>
          <a:chExt cx="0" cy="0"/>
        </a:xfrm>
      </p:grpSpPr>
      <p:sp>
        <p:nvSpPr>
          <p:cNvPr id="4" name="TextBox 3">
            <a:extLst>
              <a:ext uri="{FF2B5EF4-FFF2-40B4-BE49-F238E27FC236}">
                <a16:creationId xmlns:a16="http://schemas.microsoft.com/office/drawing/2014/main" id="{F1C12E66-151B-50C2-F262-D555DB416846}"/>
              </a:ext>
            </a:extLst>
          </p:cNvPr>
          <p:cNvSpPr txBox="1"/>
          <p:nvPr/>
        </p:nvSpPr>
        <p:spPr>
          <a:xfrm>
            <a:off x="1112031" y="225025"/>
            <a:ext cx="6919938" cy="496931"/>
          </a:xfrm>
          <a:prstGeom prst="rect">
            <a:avLst/>
          </a:prstGeom>
          <a:noFill/>
          <a:ln w="28575">
            <a:noFill/>
            <a:prstDash val="dash"/>
          </a:ln>
        </p:spPr>
        <p:txBody>
          <a:bodyPr wrap="square">
            <a:spAutoFit/>
          </a:bodyPr>
          <a:lstStyle/>
          <a:p>
            <a:pPr lvl="0" algn="ctr">
              <a:lnSpc>
                <a:spcPct val="150000"/>
              </a:lnSpc>
              <a:spcBef>
                <a:spcPts val="100"/>
              </a:spcBef>
              <a:spcAft>
                <a:spcPts val="100"/>
              </a:spcAft>
            </a:pPr>
            <a:r>
              <a:rPr lang="vi-VN" sz="2000" b="1" dirty="0">
                <a:solidFill>
                  <a:srgbClr val="B42024"/>
                </a:solidFill>
                <a:effectLst/>
                <a:latin typeface="Arial" panose="020B0604020202020204" pitchFamily="34" charset="0"/>
                <a:ea typeface="Arial" panose="020B0604020202020204" pitchFamily="34" charset="0"/>
                <a:cs typeface="Arial" panose="020B0604020202020204" pitchFamily="34" charset="0"/>
              </a:rPr>
              <a:t>Nhiệm vụ 4</a:t>
            </a:r>
            <a:r>
              <a:rPr lang="vi-VN" sz="2000" b="1" dirty="0">
                <a:solidFill>
                  <a:srgbClr val="B42024"/>
                </a:solidFill>
                <a:latin typeface="Arial" panose="020B0604020202020204" pitchFamily="34" charset="0"/>
                <a:ea typeface="Arial" panose="020B0604020202020204" pitchFamily="34" charset="0"/>
                <a:cs typeface="Arial" panose="020B0604020202020204" pitchFamily="34" charset="0"/>
              </a:rPr>
              <a:t> – Bài tập 4</a:t>
            </a:r>
            <a:endParaRPr lang="en-VN" sz="2000" b="1" dirty="0">
              <a:solidFill>
                <a:srgbClr val="B42024"/>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5" name="Google Shape;865;p39">
            <a:extLst>
              <a:ext uri="{FF2B5EF4-FFF2-40B4-BE49-F238E27FC236}">
                <a16:creationId xmlns:a16="http://schemas.microsoft.com/office/drawing/2014/main" id="{8BF71A96-2909-7798-0DDE-FB91443C78BC}"/>
              </a:ext>
            </a:extLst>
          </p:cNvPr>
          <p:cNvCxnSpPr>
            <a:cxnSpLocks/>
          </p:cNvCxnSpPr>
          <p:nvPr/>
        </p:nvCxnSpPr>
        <p:spPr>
          <a:xfrm>
            <a:off x="3399408" y="733948"/>
            <a:ext cx="2345184" cy="0"/>
          </a:xfrm>
          <a:prstGeom prst="straightConnector1">
            <a:avLst/>
          </a:prstGeom>
          <a:noFill/>
          <a:ln w="19050" cap="flat" cmpd="sng">
            <a:solidFill>
              <a:srgbClr val="B42024"/>
            </a:solidFill>
            <a:prstDash val="solid"/>
            <a:round/>
            <a:headEnd type="none" w="med" len="med"/>
            <a:tailEnd type="none" w="med" len="med"/>
          </a:ln>
        </p:spPr>
      </p:cxnSp>
      <p:cxnSp>
        <p:nvCxnSpPr>
          <p:cNvPr id="7" name="Straight Connector 6">
            <a:extLst>
              <a:ext uri="{FF2B5EF4-FFF2-40B4-BE49-F238E27FC236}">
                <a16:creationId xmlns:a16="http://schemas.microsoft.com/office/drawing/2014/main" id="{2EA0B2D9-EFCC-ED39-50D5-9C97ADEC5047}"/>
              </a:ext>
            </a:extLst>
          </p:cNvPr>
          <p:cNvCxnSpPr/>
          <p:nvPr/>
        </p:nvCxnSpPr>
        <p:spPr>
          <a:xfrm>
            <a:off x="4572000" y="1158240"/>
            <a:ext cx="0" cy="3866606"/>
          </a:xfrm>
          <a:prstGeom prst="line">
            <a:avLst/>
          </a:prstGeom>
          <a:ln w="28575">
            <a:solidFill>
              <a:srgbClr val="B42024"/>
            </a:solidFill>
          </a:ln>
        </p:spPr>
        <p:style>
          <a:lnRef idx="1">
            <a:schemeClr val="accent1"/>
          </a:lnRef>
          <a:fillRef idx="0">
            <a:schemeClr val="accent1"/>
          </a:fillRef>
          <a:effectRef idx="0">
            <a:schemeClr val="accent1"/>
          </a:effectRef>
          <a:fontRef idx="minor">
            <a:schemeClr val="tx1"/>
          </a:fontRef>
        </p:style>
      </p:cxnSp>
      <p:sp>
        <p:nvSpPr>
          <p:cNvPr id="8" name="TextBox 10">
            <a:extLst>
              <a:ext uri="{FF2B5EF4-FFF2-40B4-BE49-F238E27FC236}">
                <a16:creationId xmlns:a16="http://schemas.microsoft.com/office/drawing/2014/main" id="{1261F8BB-D00F-C4B2-E853-7B4A429B4312}"/>
              </a:ext>
            </a:extLst>
          </p:cNvPr>
          <p:cNvSpPr txBox="1"/>
          <p:nvPr/>
        </p:nvSpPr>
        <p:spPr>
          <a:xfrm>
            <a:off x="1112031" y="861292"/>
            <a:ext cx="2833863" cy="404663"/>
          </a:xfrm>
          <a:prstGeom prst="rect">
            <a:avLst/>
          </a:prstGeom>
        </p:spPr>
        <p:txBody>
          <a:bodyPr wrap="square" lIns="0" tIns="0" rIns="0" bIns="0" rtlCol="0" anchor="t">
            <a:spAutoFit/>
          </a:bodyPr>
          <a:lstStyle/>
          <a:p>
            <a:pPr algn="ctr">
              <a:lnSpc>
                <a:spcPct val="150000"/>
              </a:lnSpc>
            </a:pPr>
            <a:r>
              <a:rPr lang="en-US" sz="2000" b="1" dirty="0" err="1">
                <a:solidFill>
                  <a:srgbClr val="2E3030"/>
                </a:solidFill>
                <a:latin typeface="Arial" panose="020B0604020202020204" pitchFamily="34" charset="0"/>
                <a:cs typeface="Arial" panose="020B0604020202020204" pitchFamily="34" charset="0"/>
              </a:rPr>
              <a:t>Việc</a:t>
            </a:r>
            <a:r>
              <a:rPr lang="en-US" sz="2000" b="1" dirty="0">
                <a:solidFill>
                  <a:srgbClr val="2E3030"/>
                </a:solidFill>
                <a:latin typeface="Arial" panose="020B0604020202020204" pitchFamily="34" charset="0"/>
                <a:cs typeface="Arial" panose="020B0604020202020204" pitchFamily="34" charset="0"/>
              </a:rPr>
              <a:t> </a:t>
            </a:r>
            <a:r>
              <a:rPr lang="en-US" sz="2000" b="1" dirty="0" err="1">
                <a:solidFill>
                  <a:srgbClr val="2E3030"/>
                </a:solidFill>
                <a:latin typeface="Arial" panose="020B0604020202020204" pitchFamily="34" charset="0"/>
                <a:cs typeface="Arial" panose="020B0604020202020204" pitchFamily="34" charset="0"/>
              </a:rPr>
              <a:t>học</a:t>
            </a:r>
            <a:r>
              <a:rPr lang="en-US" sz="2000" b="1" dirty="0">
                <a:solidFill>
                  <a:srgbClr val="2E3030"/>
                </a:solidFill>
                <a:latin typeface="Arial" panose="020B0604020202020204" pitchFamily="34" charset="0"/>
                <a:cs typeface="Arial" panose="020B0604020202020204" pitchFamily="34" charset="0"/>
              </a:rPr>
              <a:t> </a:t>
            </a:r>
            <a:r>
              <a:rPr lang="en-US" sz="2000" b="1" dirty="0" err="1">
                <a:solidFill>
                  <a:srgbClr val="2E3030"/>
                </a:solidFill>
                <a:latin typeface="Arial" panose="020B0604020202020204" pitchFamily="34" charset="0"/>
                <a:cs typeface="Arial" panose="020B0604020202020204" pitchFamily="34" charset="0"/>
              </a:rPr>
              <a:t>sinh</a:t>
            </a:r>
            <a:r>
              <a:rPr lang="en-US" sz="2000" b="1" dirty="0">
                <a:solidFill>
                  <a:srgbClr val="2E3030"/>
                </a:solidFill>
                <a:latin typeface="Arial" panose="020B0604020202020204" pitchFamily="34" charset="0"/>
                <a:cs typeface="Arial" panose="020B0604020202020204" pitchFamily="34" charset="0"/>
              </a:rPr>
              <a:t> </a:t>
            </a:r>
            <a:r>
              <a:rPr lang="en-US" sz="2000" b="1" dirty="0" err="1">
                <a:solidFill>
                  <a:srgbClr val="2E3030"/>
                </a:solidFill>
                <a:latin typeface="Arial" panose="020B0604020202020204" pitchFamily="34" charset="0"/>
                <a:cs typeface="Arial" panose="020B0604020202020204" pitchFamily="34" charset="0"/>
              </a:rPr>
              <a:t>nên</a:t>
            </a:r>
            <a:r>
              <a:rPr lang="en-US" sz="2000" b="1" dirty="0">
                <a:solidFill>
                  <a:srgbClr val="2E3030"/>
                </a:solidFill>
                <a:latin typeface="Arial" panose="020B0604020202020204" pitchFamily="34" charset="0"/>
                <a:cs typeface="Arial" panose="020B0604020202020204" pitchFamily="34" charset="0"/>
              </a:rPr>
              <a:t> </a:t>
            </a:r>
            <a:r>
              <a:rPr lang="en-US" sz="2000" b="1" dirty="0" err="1">
                <a:solidFill>
                  <a:srgbClr val="2E3030"/>
                </a:solidFill>
                <a:latin typeface="Arial" panose="020B0604020202020204" pitchFamily="34" charset="0"/>
                <a:cs typeface="Arial" panose="020B0604020202020204" pitchFamily="34" charset="0"/>
              </a:rPr>
              <a:t>làm</a:t>
            </a:r>
            <a:endParaRPr lang="en-US" sz="2000" b="1" dirty="0">
              <a:solidFill>
                <a:srgbClr val="2E3030"/>
              </a:solidFill>
              <a:latin typeface="Arial" panose="020B0604020202020204" pitchFamily="34" charset="0"/>
              <a:cs typeface="Arial" panose="020B0604020202020204" pitchFamily="34" charset="0"/>
            </a:endParaRPr>
          </a:p>
        </p:txBody>
      </p:sp>
      <p:sp>
        <p:nvSpPr>
          <p:cNvPr id="9" name="TextBox 10">
            <a:extLst>
              <a:ext uri="{FF2B5EF4-FFF2-40B4-BE49-F238E27FC236}">
                <a16:creationId xmlns:a16="http://schemas.microsoft.com/office/drawing/2014/main" id="{67C7B43F-2E41-EB04-5B72-303BEF87E01C}"/>
              </a:ext>
            </a:extLst>
          </p:cNvPr>
          <p:cNvSpPr txBox="1"/>
          <p:nvPr/>
        </p:nvSpPr>
        <p:spPr>
          <a:xfrm>
            <a:off x="5085938" y="861292"/>
            <a:ext cx="3692302" cy="404663"/>
          </a:xfrm>
          <a:prstGeom prst="rect">
            <a:avLst/>
          </a:prstGeom>
        </p:spPr>
        <p:txBody>
          <a:bodyPr wrap="square" lIns="0" tIns="0" rIns="0" bIns="0" rtlCol="0" anchor="t">
            <a:spAutoFit/>
          </a:bodyPr>
          <a:lstStyle/>
          <a:p>
            <a:pPr algn="ctr">
              <a:lnSpc>
                <a:spcPct val="150000"/>
              </a:lnSpc>
            </a:pPr>
            <a:r>
              <a:rPr lang="en-US" sz="2000" b="1" dirty="0" err="1">
                <a:solidFill>
                  <a:srgbClr val="2E3030"/>
                </a:solidFill>
                <a:latin typeface="Arial" panose="020B0604020202020204" pitchFamily="34" charset="0"/>
                <a:cs typeface="Arial" panose="020B0604020202020204" pitchFamily="34" charset="0"/>
              </a:rPr>
              <a:t>Việc</a:t>
            </a:r>
            <a:r>
              <a:rPr lang="en-US" sz="2000" b="1" dirty="0">
                <a:solidFill>
                  <a:srgbClr val="2E3030"/>
                </a:solidFill>
                <a:latin typeface="Arial" panose="020B0604020202020204" pitchFamily="34" charset="0"/>
                <a:cs typeface="Arial" panose="020B0604020202020204" pitchFamily="34" charset="0"/>
              </a:rPr>
              <a:t> </a:t>
            </a:r>
            <a:r>
              <a:rPr lang="en-US" sz="2000" b="1" dirty="0" err="1">
                <a:solidFill>
                  <a:srgbClr val="2E3030"/>
                </a:solidFill>
                <a:latin typeface="Arial" panose="020B0604020202020204" pitchFamily="34" charset="0"/>
                <a:cs typeface="Arial" panose="020B0604020202020204" pitchFamily="34" charset="0"/>
              </a:rPr>
              <a:t>học</a:t>
            </a:r>
            <a:r>
              <a:rPr lang="en-US" sz="2000" b="1" dirty="0">
                <a:solidFill>
                  <a:srgbClr val="2E3030"/>
                </a:solidFill>
                <a:latin typeface="Arial" panose="020B0604020202020204" pitchFamily="34" charset="0"/>
                <a:cs typeface="Arial" panose="020B0604020202020204" pitchFamily="34" charset="0"/>
              </a:rPr>
              <a:t> </a:t>
            </a:r>
            <a:r>
              <a:rPr lang="en-US" sz="2000" b="1" dirty="0" err="1">
                <a:solidFill>
                  <a:srgbClr val="2E3030"/>
                </a:solidFill>
                <a:latin typeface="Arial" panose="020B0604020202020204" pitchFamily="34" charset="0"/>
                <a:cs typeface="Arial" panose="020B0604020202020204" pitchFamily="34" charset="0"/>
              </a:rPr>
              <a:t>sinh</a:t>
            </a:r>
            <a:r>
              <a:rPr lang="en-US" sz="2000" b="1" dirty="0">
                <a:solidFill>
                  <a:srgbClr val="2E3030"/>
                </a:solidFill>
                <a:latin typeface="Arial" panose="020B0604020202020204" pitchFamily="34" charset="0"/>
                <a:cs typeface="Arial" panose="020B0604020202020204" pitchFamily="34" charset="0"/>
              </a:rPr>
              <a:t> </a:t>
            </a:r>
            <a:r>
              <a:rPr lang="en-US" sz="2000" b="1" dirty="0" err="1">
                <a:solidFill>
                  <a:srgbClr val="2E3030"/>
                </a:solidFill>
                <a:latin typeface="Arial" panose="020B0604020202020204" pitchFamily="34" charset="0"/>
                <a:cs typeface="Arial" panose="020B0604020202020204" pitchFamily="34" charset="0"/>
              </a:rPr>
              <a:t>không</a:t>
            </a:r>
            <a:r>
              <a:rPr lang="en-US" sz="2000" b="1" dirty="0">
                <a:solidFill>
                  <a:srgbClr val="2E3030"/>
                </a:solidFill>
                <a:latin typeface="Arial" panose="020B0604020202020204" pitchFamily="34" charset="0"/>
                <a:cs typeface="Arial" panose="020B0604020202020204" pitchFamily="34" charset="0"/>
              </a:rPr>
              <a:t> </a:t>
            </a:r>
            <a:r>
              <a:rPr lang="en-US" sz="2000" b="1" dirty="0" err="1">
                <a:solidFill>
                  <a:srgbClr val="2E3030"/>
                </a:solidFill>
                <a:latin typeface="Arial" panose="020B0604020202020204" pitchFamily="34" charset="0"/>
                <a:cs typeface="Arial" panose="020B0604020202020204" pitchFamily="34" charset="0"/>
              </a:rPr>
              <a:t>nên</a:t>
            </a:r>
            <a:r>
              <a:rPr lang="en-US" sz="2000" b="1" dirty="0">
                <a:solidFill>
                  <a:srgbClr val="2E3030"/>
                </a:solidFill>
                <a:latin typeface="Arial" panose="020B0604020202020204" pitchFamily="34" charset="0"/>
                <a:cs typeface="Arial" panose="020B0604020202020204" pitchFamily="34" charset="0"/>
              </a:rPr>
              <a:t> </a:t>
            </a:r>
            <a:r>
              <a:rPr lang="en-US" sz="2000" b="1" dirty="0" err="1">
                <a:solidFill>
                  <a:srgbClr val="2E3030"/>
                </a:solidFill>
                <a:latin typeface="Arial" panose="020B0604020202020204" pitchFamily="34" charset="0"/>
                <a:cs typeface="Arial" panose="020B0604020202020204" pitchFamily="34" charset="0"/>
              </a:rPr>
              <a:t>làm</a:t>
            </a:r>
            <a:endParaRPr lang="en-US" sz="2000" b="1" dirty="0">
              <a:solidFill>
                <a:srgbClr val="2E303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EAB8586-FC3F-13C7-E0B9-4C30620F4F6C}"/>
              </a:ext>
            </a:extLst>
          </p:cNvPr>
          <p:cNvSpPr txBox="1"/>
          <p:nvPr/>
        </p:nvSpPr>
        <p:spPr>
          <a:xfrm>
            <a:off x="0" y="1409063"/>
            <a:ext cx="4496683" cy="3364960"/>
          </a:xfrm>
          <a:prstGeom prst="rect">
            <a:avLst/>
          </a:prstGeom>
          <a:noFill/>
        </p:spPr>
        <p:txBody>
          <a:bodyPr wrap="square">
            <a:spAutoFit/>
          </a:bodyPr>
          <a:lstStyle/>
          <a:p>
            <a:pPr marL="285750" indent="-285750" algn="just">
              <a:lnSpc>
                <a:spcPct val="150000"/>
              </a:lnSpc>
              <a:buFont typeface="Arial" panose="020B0604020202020204" pitchFamily="34" charset="0"/>
              <a:buChar char="•"/>
              <a:tabLst>
                <a:tab pos="373380" algn="l"/>
              </a:tabLst>
            </a:pP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Chăm chỉ học tập.</a:t>
            </a:r>
            <a:endParaRPr lang="en-VN" sz="18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tabLst>
                <a:tab pos="373380" algn="l"/>
              </a:tabLst>
            </a:pP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Tham gia các hoạt động nghiên cứu khoa học, công nghệ.</a:t>
            </a:r>
            <a:endParaRPr lang="en-VN" sz="18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tabLst>
                <a:tab pos="373380" algn="l"/>
              </a:tabLst>
            </a:pP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 hiểu, vận dụng thành tựu khoa học, công nghệ phục vụ việc học tập.</a:t>
            </a:r>
            <a:endParaRPr lang="en-VN" sz="18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tabLst>
                <a:tab pos="376555" algn="l"/>
              </a:tabLst>
            </a:pP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Tuyên truyền, phồ biến về các thành tựu khoa học, công nghệ cho những người xung quanh,...</a:t>
            </a:r>
            <a:endParaRPr lang="en-VN"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BE94EC1-5C75-B8E5-993D-B46FB0534D8D}"/>
              </a:ext>
            </a:extLst>
          </p:cNvPr>
          <p:cNvSpPr txBox="1"/>
          <p:nvPr/>
        </p:nvSpPr>
        <p:spPr>
          <a:xfrm>
            <a:off x="4572000" y="1410789"/>
            <a:ext cx="4496683" cy="2949462"/>
          </a:xfrm>
          <a:prstGeom prst="rect">
            <a:avLst/>
          </a:prstGeom>
          <a:noFill/>
        </p:spPr>
        <p:txBody>
          <a:bodyPr wrap="square">
            <a:spAutoFit/>
          </a:bodyPr>
          <a:lstStyle/>
          <a:p>
            <a:pPr marL="285750" indent="-285750" algn="just">
              <a:lnSpc>
                <a:spcPct val="150000"/>
              </a:lnSpc>
              <a:buFont typeface="Arial" panose="020B0604020202020204" pitchFamily="34" charset="0"/>
              <a:buChar char="•"/>
              <a:tabLst>
                <a:tab pos="373380" algn="l"/>
              </a:tabLst>
            </a:pP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Lười biếng, trốn học, nghỉ học tự do.</a:t>
            </a:r>
          </a:p>
          <a:p>
            <a:pPr marL="285750" indent="-285750" algn="just">
              <a:lnSpc>
                <a:spcPct val="150000"/>
              </a:lnSpc>
              <a:buFont typeface="Arial" panose="020B0604020202020204" pitchFamily="34" charset="0"/>
              <a:buChar char="•"/>
              <a:tabLst>
                <a:tab pos="373380" algn="l"/>
              </a:tabLst>
            </a:pPr>
            <a:r>
              <a:rPr lang="vi-VN" sz="1800" dirty="0">
                <a:latin typeface="Arial" panose="020B0604020202020204" pitchFamily="34" charset="0"/>
                <a:ea typeface="Calibri" panose="020F0502020204030204" pitchFamily="34" charset="0"/>
                <a:cs typeface="Arial" panose="020B0604020202020204" pitchFamily="34" charset="0"/>
              </a:rPr>
              <a:t>Sử dụng thành tựu khoa học, công nghệ để thực hiện các hành vi trái với pháp luật.</a:t>
            </a:r>
          </a:p>
          <a:p>
            <a:pPr marL="285750" indent="-285750" algn="just">
              <a:lnSpc>
                <a:spcPct val="150000"/>
              </a:lnSpc>
              <a:buFont typeface="Arial" panose="020B0604020202020204" pitchFamily="34" charset="0"/>
              <a:buChar char="•"/>
              <a:tabLst>
                <a:tab pos="373380" algn="l"/>
              </a:tabLst>
            </a:pPr>
            <a:r>
              <a:rPr lang="vi-VN" sz="1800" dirty="0">
                <a:effectLst/>
                <a:latin typeface="Arial" panose="020B0604020202020204" pitchFamily="34" charset="0"/>
                <a:ea typeface="Calibri" panose="020F0502020204030204" pitchFamily="34" charset="0"/>
                <a:cs typeface="Arial" panose="020B0604020202020204" pitchFamily="34" charset="0"/>
              </a:rPr>
              <a:t>Ngăn cản, phá hoại không cho bạn bè học tập, thực hiện hoạt động nghiên cứu khoa học, công nghệ…</a:t>
            </a:r>
            <a:endParaRPr lang="en-VN" sz="18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dissolve">
                                      <p:cBhvr>
                                        <p:cTn id="23" dur="500"/>
                                        <p:tgtEl>
                                          <p:spTgt spid="11">
                                            <p:txEl>
                                              <p:pRg st="0" end="0"/>
                                            </p:txEl>
                                          </p:spTgt>
                                        </p:tgtEl>
                                      </p:cBhvr>
                                    </p:animEffect>
                                  </p:childTnLst>
                                </p:cTn>
                              </p:par>
                            </p:childTnLst>
                          </p:cTn>
                        </p:par>
                        <p:par>
                          <p:cTn id="24" fill="hold">
                            <p:stCondLst>
                              <p:cond delay="500"/>
                            </p:stCondLst>
                            <p:childTnLst>
                              <p:par>
                                <p:cTn id="25" presetID="9" presetClass="entr" presetSubtype="0" fill="hold" grpId="0" nodeType="after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dissolve">
                                      <p:cBhvr>
                                        <p:cTn id="27" dur="500"/>
                                        <p:tgtEl>
                                          <p:spTgt spid="11">
                                            <p:txEl>
                                              <p:pRg st="1" end="1"/>
                                            </p:txEl>
                                          </p:spTgt>
                                        </p:tgtEl>
                                      </p:cBhvr>
                                    </p:animEffect>
                                  </p:childTnLst>
                                </p:cTn>
                              </p:par>
                            </p:childTnLst>
                          </p:cTn>
                        </p:par>
                        <p:par>
                          <p:cTn id="28" fill="hold">
                            <p:stCondLst>
                              <p:cond delay="1000"/>
                            </p:stCondLst>
                            <p:childTnLst>
                              <p:par>
                                <p:cTn id="29" presetID="9" presetClass="entr" presetSubtype="0" fill="hold" grpId="0" nodeType="after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dissolve">
                                      <p:cBhvr>
                                        <p:cTn id="31" dur="500"/>
                                        <p:tgtEl>
                                          <p:spTgt spid="11">
                                            <p:txEl>
                                              <p:pRg st="2" end="2"/>
                                            </p:txEl>
                                          </p:spTgt>
                                        </p:tgtEl>
                                      </p:cBhvr>
                                    </p:animEffect>
                                  </p:childTnLst>
                                </p:cTn>
                              </p:par>
                            </p:childTnLst>
                          </p:cTn>
                        </p:par>
                        <p:par>
                          <p:cTn id="32" fill="hold">
                            <p:stCondLst>
                              <p:cond delay="1500"/>
                            </p:stCondLst>
                            <p:childTnLst>
                              <p:par>
                                <p:cTn id="33" presetID="9" presetClass="entr" presetSubtype="0" fill="hold" grpId="0" nodeType="after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Effect transition="in" filter="dissolve">
                                      <p:cBhvr>
                                        <p:cTn id="35" dur="500"/>
                                        <p:tgtEl>
                                          <p:spTgt spid="1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dissolve">
                                      <p:cBhvr>
                                        <p:cTn id="40" dur="500"/>
                                        <p:tgtEl>
                                          <p:spTgt spid="12">
                                            <p:txEl>
                                              <p:pRg st="0" end="0"/>
                                            </p:txEl>
                                          </p:spTgt>
                                        </p:tgtEl>
                                      </p:cBhvr>
                                    </p:animEffec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12">
                                            <p:txEl>
                                              <p:pRg st="1" end="1"/>
                                            </p:txEl>
                                          </p:spTgt>
                                        </p:tgtEl>
                                        <p:attrNameLst>
                                          <p:attrName>style.visibility</p:attrName>
                                        </p:attrNameLst>
                                      </p:cBhvr>
                                      <p:to>
                                        <p:strVal val="visible"/>
                                      </p:to>
                                    </p:set>
                                    <p:animEffect transition="in" filter="dissolve">
                                      <p:cBhvr>
                                        <p:cTn id="44" dur="500"/>
                                        <p:tgtEl>
                                          <p:spTgt spid="12">
                                            <p:txEl>
                                              <p:pRg st="1" end="1"/>
                                            </p:txEl>
                                          </p:spTgt>
                                        </p:tgtEl>
                                      </p:cBhvr>
                                    </p:animEffect>
                                  </p:childTnLst>
                                </p:cTn>
                              </p:par>
                            </p:childTnLst>
                          </p:cTn>
                        </p:par>
                        <p:par>
                          <p:cTn id="45" fill="hold">
                            <p:stCondLst>
                              <p:cond delay="1000"/>
                            </p:stCondLst>
                            <p:childTnLst>
                              <p:par>
                                <p:cTn id="46" presetID="9" presetClass="entr" presetSubtype="0" fill="hold" grpId="0" nodeType="afterEffect">
                                  <p:stCondLst>
                                    <p:cond delay="0"/>
                                  </p:stCondLst>
                                  <p:childTnLst>
                                    <p:set>
                                      <p:cBhvr>
                                        <p:cTn id="47" dur="1" fill="hold">
                                          <p:stCondLst>
                                            <p:cond delay="0"/>
                                          </p:stCondLst>
                                        </p:cTn>
                                        <p:tgtEl>
                                          <p:spTgt spid="12">
                                            <p:txEl>
                                              <p:pRg st="2" end="2"/>
                                            </p:txEl>
                                          </p:spTgt>
                                        </p:tgtEl>
                                        <p:attrNameLst>
                                          <p:attrName>style.visibility</p:attrName>
                                        </p:attrNameLst>
                                      </p:cBhvr>
                                      <p:to>
                                        <p:strVal val="visible"/>
                                      </p:to>
                                    </p:set>
                                    <p:animEffect transition="in" filter="dissolve">
                                      <p:cBhvr>
                                        <p:cTn id="48"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uiExpand="1" build="p"/>
      <p:bldP spid="12"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095"/>
        <p:cNvGrpSpPr/>
        <p:nvPr/>
      </p:nvGrpSpPr>
      <p:grpSpPr>
        <a:xfrm>
          <a:off x="0" y="0"/>
          <a:ext cx="0" cy="0"/>
          <a:chOff x="0" y="0"/>
          <a:chExt cx="0" cy="0"/>
        </a:xfrm>
      </p:grpSpPr>
      <p:grpSp>
        <p:nvGrpSpPr>
          <p:cNvPr id="6" name="Group 5">
            <a:extLst>
              <a:ext uri="{FF2B5EF4-FFF2-40B4-BE49-F238E27FC236}">
                <a16:creationId xmlns:a16="http://schemas.microsoft.com/office/drawing/2014/main" id="{5A779C8A-BC16-258A-F85C-C3B6C0F61368}"/>
              </a:ext>
            </a:extLst>
          </p:cNvPr>
          <p:cNvGrpSpPr/>
          <p:nvPr/>
        </p:nvGrpSpPr>
        <p:grpSpPr>
          <a:xfrm>
            <a:off x="3003900" y="327967"/>
            <a:ext cx="3136200" cy="759635"/>
            <a:chOff x="2937754" y="0"/>
            <a:chExt cx="3136200" cy="759635"/>
          </a:xfrm>
        </p:grpSpPr>
        <p:sp>
          <p:nvSpPr>
            <p:cNvPr id="7" name="TextBox 10">
              <a:extLst>
                <a:ext uri="{FF2B5EF4-FFF2-40B4-BE49-F238E27FC236}">
                  <a16:creationId xmlns:a16="http://schemas.microsoft.com/office/drawing/2014/main" id="{04A15152-DE08-2DF6-CC2C-3A440B50A1CC}"/>
                </a:ext>
              </a:extLst>
            </p:cNvPr>
            <p:cNvSpPr txBox="1"/>
            <p:nvPr/>
          </p:nvSpPr>
          <p:spPr>
            <a:xfrm>
              <a:off x="3070046" y="0"/>
              <a:ext cx="3003908" cy="647421"/>
            </a:xfrm>
            <a:prstGeom prst="rect">
              <a:avLst/>
            </a:prstGeom>
          </p:spPr>
          <p:txBody>
            <a:bodyPr wrap="square" lIns="0" tIns="0" rIns="0" bIns="0" rtlCol="0" anchor="t">
              <a:spAutoFit/>
            </a:bodyPr>
            <a:lstStyle/>
            <a:p>
              <a:pPr algn="ctr">
                <a:lnSpc>
                  <a:spcPct val="150000"/>
                </a:lnSpc>
              </a:pPr>
              <a:r>
                <a:rPr lang="en-US" sz="3200" b="1" dirty="0">
                  <a:solidFill>
                    <a:srgbClr val="B42024"/>
                  </a:solidFill>
                  <a:latin typeface="Arial" panose="020B0604020202020204" pitchFamily="34" charset="0"/>
                  <a:cs typeface="Arial" panose="020B0604020202020204" pitchFamily="34" charset="0"/>
                </a:rPr>
                <a:t>VẬN DỤNG</a:t>
              </a:r>
            </a:p>
          </p:txBody>
        </p:sp>
        <p:cxnSp>
          <p:nvCxnSpPr>
            <p:cNvPr id="8" name="Google Shape;558;p28">
              <a:extLst>
                <a:ext uri="{FF2B5EF4-FFF2-40B4-BE49-F238E27FC236}">
                  <a16:creationId xmlns:a16="http://schemas.microsoft.com/office/drawing/2014/main" id="{D269981A-9704-A8E2-A531-421BBF091F7F}"/>
                </a:ext>
              </a:extLst>
            </p:cNvPr>
            <p:cNvCxnSpPr/>
            <p:nvPr/>
          </p:nvCxnSpPr>
          <p:spPr>
            <a:xfrm>
              <a:off x="2937754" y="759635"/>
              <a:ext cx="3136200" cy="0"/>
            </a:xfrm>
            <a:prstGeom prst="straightConnector1">
              <a:avLst/>
            </a:prstGeom>
            <a:noFill/>
            <a:ln w="28575" cap="flat" cmpd="sng">
              <a:solidFill>
                <a:schemeClr val="dk1"/>
              </a:solidFill>
              <a:prstDash val="solid"/>
              <a:round/>
              <a:headEnd type="none" w="med" len="med"/>
              <a:tailEnd type="none" w="med" len="med"/>
            </a:ln>
          </p:spPr>
        </p:cxnSp>
      </p:grpSp>
      <p:grpSp>
        <p:nvGrpSpPr>
          <p:cNvPr id="11" name="Group 10">
            <a:extLst>
              <a:ext uri="{FF2B5EF4-FFF2-40B4-BE49-F238E27FC236}">
                <a16:creationId xmlns:a16="http://schemas.microsoft.com/office/drawing/2014/main" id="{3B1F0E4E-235B-6B52-372B-86590381AC46}"/>
              </a:ext>
            </a:extLst>
          </p:cNvPr>
          <p:cNvGrpSpPr/>
          <p:nvPr/>
        </p:nvGrpSpPr>
        <p:grpSpPr>
          <a:xfrm>
            <a:off x="1517904" y="1262748"/>
            <a:ext cx="6108193" cy="3266920"/>
            <a:chOff x="855692" y="1079037"/>
            <a:chExt cx="6108193" cy="1739471"/>
          </a:xfrm>
        </p:grpSpPr>
        <p:sp>
          <p:nvSpPr>
            <p:cNvPr id="12" name="Google Shape;1170;p53">
              <a:extLst>
                <a:ext uri="{FF2B5EF4-FFF2-40B4-BE49-F238E27FC236}">
                  <a16:creationId xmlns:a16="http://schemas.microsoft.com/office/drawing/2014/main" id="{DA647E72-BBDF-CA92-5D70-3A84C9E227E4}"/>
                </a:ext>
              </a:extLst>
            </p:cNvPr>
            <p:cNvSpPr/>
            <p:nvPr/>
          </p:nvSpPr>
          <p:spPr>
            <a:xfrm>
              <a:off x="855692" y="1079037"/>
              <a:ext cx="6108193" cy="1724916"/>
            </a:xfrm>
            <a:prstGeom prst="foldedCorner">
              <a:avLst>
                <a:gd name="adj" fmla="val 18234"/>
              </a:avLst>
            </a:prstGeom>
            <a:noFill/>
            <a:ln w="38100" cap="flat" cmpd="sng">
              <a:solidFill>
                <a:srgbClr val="B42024"/>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VN" dirty="0"/>
            </a:p>
          </p:txBody>
        </p:sp>
        <p:sp>
          <p:nvSpPr>
            <p:cNvPr id="13" name="TextBox 12">
              <a:extLst>
                <a:ext uri="{FF2B5EF4-FFF2-40B4-BE49-F238E27FC236}">
                  <a16:creationId xmlns:a16="http://schemas.microsoft.com/office/drawing/2014/main" id="{C553A4F1-2F39-4963-046E-DFBC1F0EF2D0}"/>
                </a:ext>
              </a:extLst>
            </p:cNvPr>
            <p:cNvSpPr txBox="1"/>
            <p:nvPr/>
          </p:nvSpPr>
          <p:spPr>
            <a:xfrm>
              <a:off x="1003137" y="1079037"/>
              <a:ext cx="5849875" cy="1739471"/>
            </a:xfrm>
            <a:prstGeom prst="rect">
              <a:avLst/>
            </a:prstGeom>
            <a:noFill/>
          </p:spPr>
          <p:txBody>
            <a:bodyPr wrap="square">
              <a:spAutoFit/>
            </a:bodyPr>
            <a:lstStyle/>
            <a:p>
              <a:pPr marL="342900" indent="-342900" algn="just">
                <a:lnSpc>
                  <a:spcPct val="150000"/>
                </a:lnSpc>
                <a:buFont typeface="Wingdings" pitchFamily="2" charset="2"/>
                <a:buChar char="q"/>
              </a:pPr>
              <a:r>
                <a:rPr lang="en-VN" sz="2000" dirty="0">
                  <a:solidFill>
                    <a:srgbClr val="303030"/>
                  </a:solidFill>
                  <a:latin typeface="Arial" panose="020B0604020202020204" pitchFamily="34" charset="0"/>
                  <a:ea typeface="Arial" panose="020B0604020202020204" pitchFamily="34" charset="0"/>
                  <a:cs typeface="Arial" panose="020B0604020202020204" pitchFamily="34" charset="0"/>
                </a:rPr>
                <a:t>Em hãy thiết kế một khẩu hiệu hoặc vẽ một bức tranh cổ động nhằm tuyên truyền các nội dung của Hiến pháp năm 2013 về văn hóa, giáo dục.</a:t>
              </a:r>
            </a:p>
            <a:p>
              <a:pPr marL="342900" indent="-342900" algn="just">
                <a:lnSpc>
                  <a:spcPct val="150000"/>
                </a:lnSpc>
                <a:buFont typeface="Wingdings" pitchFamily="2" charset="2"/>
                <a:buChar char="q"/>
              </a:pPr>
              <a:r>
                <a:rPr lang="en-VN" sz="2000" dirty="0">
                  <a:solidFill>
                    <a:srgbClr val="303030"/>
                  </a:solidFill>
                  <a:latin typeface="Arial" panose="020B0604020202020204" pitchFamily="34" charset="0"/>
                  <a:ea typeface="Arial" panose="020B0604020202020204" pitchFamily="34" charset="0"/>
                  <a:cs typeface="Arial" panose="020B0604020202020204" pitchFamily="34" charset="0"/>
                </a:rPr>
                <a:t>Em hãy viết một bài thuyết trình về trách nhiệm của công dân trong việc bảo vệ môi trường và chia sẻ sản phẩm với cả lớp.</a:t>
              </a:r>
            </a:p>
          </p:txBody>
        </p:sp>
      </p:grpSp>
    </p:spTree>
    <p:extLst>
      <p:ext uri="{BB962C8B-B14F-4D97-AF65-F5344CB8AC3E}">
        <p14:creationId xmlns:p14="http://schemas.microsoft.com/office/powerpoint/2010/main" val="2518632778"/>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00" decel="100000"/>
                                        <p:tgtEl>
                                          <p:spTgt spid="6"/>
                                        </p:tgtEl>
                                      </p:cBhvr>
                                    </p:animEffect>
                                    <p:anim calcmode="lin" valueType="num">
                                      <p:cBhvr>
                                        <p:cTn id="8" dur="400" decel="100000" fill="hold"/>
                                        <p:tgtEl>
                                          <p:spTgt spid="6"/>
                                        </p:tgtEl>
                                        <p:attrNameLst>
                                          <p:attrName>style.rotation</p:attrName>
                                        </p:attrNameLst>
                                      </p:cBhvr>
                                      <p:tavLst>
                                        <p:tav tm="0">
                                          <p:val>
                                            <p:fltVal val="-90"/>
                                          </p:val>
                                        </p:tav>
                                        <p:tav tm="100000">
                                          <p:val>
                                            <p:fltVal val="0"/>
                                          </p:val>
                                        </p:tav>
                                      </p:tavLst>
                                    </p:anim>
                                    <p:anim calcmode="lin" valueType="num">
                                      <p:cBhvr>
                                        <p:cTn id="9" dur="400" decel="100000" fill="hold"/>
                                        <p:tgtEl>
                                          <p:spTgt spid="6"/>
                                        </p:tgtEl>
                                        <p:attrNameLst>
                                          <p:attrName>ppt_x</p:attrName>
                                        </p:attrNameLst>
                                      </p:cBhvr>
                                      <p:tavLst>
                                        <p:tav tm="0">
                                          <p:val>
                                            <p:strVal val="#ppt_x+0.4"/>
                                          </p:val>
                                        </p:tav>
                                        <p:tav tm="100000">
                                          <p:val>
                                            <p:strVal val="#ppt_x-0.05"/>
                                          </p:val>
                                        </p:tav>
                                      </p:tavLst>
                                    </p:anim>
                                    <p:anim calcmode="lin" valueType="num">
                                      <p:cBhvr>
                                        <p:cTn id="10" dur="400" decel="100000" fill="hold"/>
                                        <p:tgtEl>
                                          <p:spTgt spid="6"/>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6"/>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095"/>
        <p:cNvGrpSpPr/>
        <p:nvPr/>
      </p:nvGrpSpPr>
      <p:grpSpPr>
        <a:xfrm>
          <a:off x="0" y="0"/>
          <a:ext cx="0" cy="0"/>
          <a:chOff x="0" y="0"/>
          <a:chExt cx="0" cy="0"/>
        </a:xfrm>
      </p:grpSpPr>
      <p:grpSp>
        <p:nvGrpSpPr>
          <p:cNvPr id="6" name="Group 5">
            <a:extLst>
              <a:ext uri="{FF2B5EF4-FFF2-40B4-BE49-F238E27FC236}">
                <a16:creationId xmlns:a16="http://schemas.microsoft.com/office/drawing/2014/main" id="{5A779C8A-BC16-258A-F85C-C3B6C0F61368}"/>
              </a:ext>
            </a:extLst>
          </p:cNvPr>
          <p:cNvGrpSpPr/>
          <p:nvPr/>
        </p:nvGrpSpPr>
        <p:grpSpPr>
          <a:xfrm>
            <a:off x="2419056" y="352608"/>
            <a:ext cx="4342459" cy="734994"/>
            <a:chOff x="2352910" y="24641"/>
            <a:chExt cx="4342459" cy="734994"/>
          </a:xfrm>
        </p:grpSpPr>
        <p:sp>
          <p:nvSpPr>
            <p:cNvPr id="7" name="TextBox 10">
              <a:extLst>
                <a:ext uri="{FF2B5EF4-FFF2-40B4-BE49-F238E27FC236}">
                  <a16:creationId xmlns:a16="http://schemas.microsoft.com/office/drawing/2014/main" id="{04A15152-DE08-2DF6-CC2C-3A440B50A1CC}"/>
                </a:ext>
              </a:extLst>
            </p:cNvPr>
            <p:cNvSpPr txBox="1"/>
            <p:nvPr/>
          </p:nvSpPr>
          <p:spPr>
            <a:xfrm>
              <a:off x="2352910" y="24641"/>
              <a:ext cx="4342459" cy="647421"/>
            </a:xfrm>
            <a:prstGeom prst="rect">
              <a:avLst/>
            </a:prstGeom>
          </p:spPr>
          <p:txBody>
            <a:bodyPr wrap="square" lIns="0" tIns="0" rIns="0" bIns="0" rtlCol="0" anchor="t">
              <a:spAutoFit/>
            </a:bodyPr>
            <a:lstStyle/>
            <a:p>
              <a:pPr algn="ctr">
                <a:lnSpc>
                  <a:spcPct val="150000"/>
                </a:lnSpc>
              </a:pPr>
              <a:r>
                <a:rPr lang="en-US" sz="3200" b="1" dirty="0">
                  <a:solidFill>
                    <a:srgbClr val="B42024"/>
                  </a:solidFill>
                  <a:latin typeface="Arial" panose="020B0604020202020204" pitchFamily="34" charset="0"/>
                  <a:cs typeface="Arial" panose="020B0604020202020204" pitchFamily="34" charset="0"/>
                </a:rPr>
                <a:t>HƯỚNG DẪN VỀ NHÀ</a:t>
              </a:r>
            </a:p>
          </p:txBody>
        </p:sp>
        <p:cxnSp>
          <p:nvCxnSpPr>
            <p:cNvPr id="8" name="Google Shape;558;p28">
              <a:extLst>
                <a:ext uri="{FF2B5EF4-FFF2-40B4-BE49-F238E27FC236}">
                  <a16:creationId xmlns:a16="http://schemas.microsoft.com/office/drawing/2014/main" id="{D269981A-9704-A8E2-A531-421BBF091F7F}"/>
                </a:ext>
              </a:extLst>
            </p:cNvPr>
            <p:cNvCxnSpPr/>
            <p:nvPr/>
          </p:nvCxnSpPr>
          <p:spPr>
            <a:xfrm>
              <a:off x="2937754" y="759635"/>
              <a:ext cx="3136200" cy="0"/>
            </a:xfrm>
            <a:prstGeom prst="straightConnector1">
              <a:avLst/>
            </a:prstGeom>
            <a:noFill/>
            <a:ln w="28575" cap="flat" cmpd="sng">
              <a:solidFill>
                <a:schemeClr val="dk1"/>
              </a:solidFill>
              <a:prstDash val="solid"/>
              <a:round/>
              <a:headEnd type="none" w="med" len="med"/>
              <a:tailEnd type="none" w="med" len="med"/>
            </a:ln>
          </p:spPr>
        </p:cxnSp>
      </p:grpSp>
      <p:grpSp>
        <p:nvGrpSpPr>
          <p:cNvPr id="11" name="Group 10">
            <a:extLst>
              <a:ext uri="{FF2B5EF4-FFF2-40B4-BE49-F238E27FC236}">
                <a16:creationId xmlns:a16="http://schemas.microsoft.com/office/drawing/2014/main" id="{3B1F0E4E-235B-6B52-372B-86590381AC46}"/>
              </a:ext>
            </a:extLst>
          </p:cNvPr>
          <p:cNvGrpSpPr/>
          <p:nvPr/>
        </p:nvGrpSpPr>
        <p:grpSpPr>
          <a:xfrm>
            <a:off x="1517904" y="1262748"/>
            <a:ext cx="6108193" cy="3266920"/>
            <a:chOff x="855692" y="1079037"/>
            <a:chExt cx="6108193" cy="1739471"/>
          </a:xfrm>
        </p:grpSpPr>
        <p:sp>
          <p:nvSpPr>
            <p:cNvPr id="12" name="Google Shape;1170;p53">
              <a:extLst>
                <a:ext uri="{FF2B5EF4-FFF2-40B4-BE49-F238E27FC236}">
                  <a16:creationId xmlns:a16="http://schemas.microsoft.com/office/drawing/2014/main" id="{DA647E72-BBDF-CA92-5D70-3A84C9E227E4}"/>
                </a:ext>
              </a:extLst>
            </p:cNvPr>
            <p:cNvSpPr/>
            <p:nvPr/>
          </p:nvSpPr>
          <p:spPr>
            <a:xfrm>
              <a:off x="855692" y="1079037"/>
              <a:ext cx="6108193" cy="1724916"/>
            </a:xfrm>
            <a:prstGeom prst="foldedCorner">
              <a:avLst>
                <a:gd name="adj" fmla="val 18234"/>
              </a:avLst>
            </a:prstGeom>
            <a:noFill/>
            <a:ln w="38100" cap="flat" cmpd="sng">
              <a:solidFill>
                <a:srgbClr val="B42024"/>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VN" dirty="0"/>
            </a:p>
          </p:txBody>
        </p:sp>
        <p:sp>
          <p:nvSpPr>
            <p:cNvPr id="13" name="TextBox 12">
              <a:extLst>
                <a:ext uri="{FF2B5EF4-FFF2-40B4-BE49-F238E27FC236}">
                  <a16:creationId xmlns:a16="http://schemas.microsoft.com/office/drawing/2014/main" id="{C553A4F1-2F39-4963-046E-DFBC1F0EF2D0}"/>
                </a:ext>
              </a:extLst>
            </p:cNvPr>
            <p:cNvSpPr txBox="1"/>
            <p:nvPr/>
          </p:nvSpPr>
          <p:spPr>
            <a:xfrm>
              <a:off x="1003137" y="1079037"/>
              <a:ext cx="5849875" cy="1739471"/>
            </a:xfrm>
            <a:prstGeom prst="rect">
              <a:avLst/>
            </a:prstGeom>
            <a:noFill/>
          </p:spPr>
          <p:txBody>
            <a:bodyPr wrap="square">
              <a:spAutoFit/>
            </a:bodyPr>
            <a:lstStyle/>
            <a:p>
              <a:pPr marL="342900" indent="-342900" algn="just">
                <a:lnSpc>
                  <a:spcPct val="150000"/>
                </a:lnSpc>
                <a:buFont typeface="Wingdings" pitchFamily="2" charset="2"/>
                <a:buChar char="q"/>
              </a:pPr>
              <a:r>
                <a:rPr lang="en-VN" sz="2000" dirty="0">
                  <a:solidFill>
                    <a:srgbClr val="303030"/>
                  </a:solidFill>
                  <a:latin typeface="Arial" panose="020B0604020202020204" pitchFamily="34" charset="0"/>
                  <a:ea typeface="Arial" panose="020B0604020202020204" pitchFamily="34" charset="0"/>
                  <a:cs typeface="Arial" panose="020B0604020202020204" pitchFamily="34" charset="0"/>
                </a:rPr>
                <a:t>Ôn lại nội dung kiến thức đã học.</a:t>
              </a:r>
            </a:p>
            <a:p>
              <a:pPr marL="342900" indent="-342900" algn="just">
                <a:lnSpc>
                  <a:spcPct val="150000"/>
                </a:lnSpc>
                <a:buFont typeface="Wingdings" pitchFamily="2" charset="2"/>
                <a:buChar char="q"/>
              </a:pPr>
              <a:r>
                <a:rPr lang="en-VN" sz="2000" dirty="0">
                  <a:solidFill>
                    <a:srgbClr val="303030"/>
                  </a:solidFill>
                  <a:latin typeface="Arial" panose="020B0604020202020204" pitchFamily="34" charset="0"/>
                  <a:ea typeface="Arial" panose="020B0604020202020204" pitchFamily="34" charset="0"/>
                  <a:cs typeface="Arial" panose="020B0604020202020204" pitchFamily="34" charset="0"/>
                </a:rPr>
                <a:t>Hoàn thành bài tập phần Vận dụng.</a:t>
              </a:r>
            </a:p>
            <a:p>
              <a:pPr marL="342900" indent="-342900" algn="just">
                <a:lnSpc>
                  <a:spcPct val="150000"/>
                </a:lnSpc>
                <a:buFont typeface="Wingdings" pitchFamily="2" charset="2"/>
                <a:buChar char="q"/>
              </a:pPr>
              <a:r>
                <a:rPr lang="en-VN" sz="2000" dirty="0">
                  <a:solidFill>
                    <a:srgbClr val="303030"/>
                  </a:solidFill>
                  <a:latin typeface="Arial" panose="020B0604020202020204" pitchFamily="34" charset="0"/>
                  <a:ea typeface="Arial" panose="020B0604020202020204" pitchFamily="34" charset="0"/>
                  <a:cs typeface="Arial" panose="020B0604020202020204" pitchFamily="34" charset="0"/>
                </a:rPr>
                <a:t>Làm bài tập bài 17 trong sách bài tập Giáo dục kinh tế và pháp luật 10.</a:t>
              </a:r>
            </a:p>
            <a:p>
              <a:pPr marL="342900" indent="-342900" algn="just">
                <a:lnSpc>
                  <a:spcPct val="150000"/>
                </a:lnSpc>
                <a:buFont typeface="Wingdings" pitchFamily="2" charset="2"/>
                <a:buChar char="q"/>
              </a:pPr>
              <a:r>
                <a:rPr lang="en-VN" sz="2000" dirty="0">
                  <a:solidFill>
                    <a:srgbClr val="303030"/>
                  </a:solidFill>
                  <a:latin typeface="Arial" panose="020B0604020202020204" pitchFamily="34" charset="0"/>
                  <a:ea typeface="Arial" panose="020B0604020202020204" pitchFamily="34" charset="0"/>
                  <a:cs typeface="Arial" panose="020B0604020202020204" pitchFamily="34" charset="0"/>
                </a:rPr>
                <a:t>Đọc và tìm hiểu trước </a:t>
              </a:r>
              <a:r>
                <a:rPr lang="en-VN" sz="2000" i="1" dirty="0">
                  <a:solidFill>
                    <a:srgbClr val="B42024"/>
                  </a:solidFill>
                  <a:latin typeface="Arial" panose="020B0604020202020204" pitchFamily="34" charset="0"/>
                  <a:ea typeface="Arial" panose="020B0604020202020204" pitchFamily="34" charset="0"/>
                  <a:cs typeface="Arial" panose="020B0604020202020204" pitchFamily="34" charset="0"/>
                </a:rPr>
                <a:t>Bài 18: Nội dung cơ bản của Hiến pháp về bộ máy nhà nước Cộng hòa xã hội chủ nghĩa Việt Nam</a:t>
              </a:r>
              <a:r>
                <a:rPr lang="en-VN" sz="2000" dirty="0">
                  <a:solidFill>
                    <a:srgbClr val="303030"/>
                  </a:solidFill>
                  <a:latin typeface="Arial" panose="020B0604020202020204" pitchFamily="34" charset="0"/>
                  <a:ea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243331626"/>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00" decel="100000"/>
                                        <p:tgtEl>
                                          <p:spTgt spid="6"/>
                                        </p:tgtEl>
                                      </p:cBhvr>
                                    </p:animEffect>
                                    <p:anim calcmode="lin" valueType="num">
                                      <p:cBhvr>
                                        <p:cTn id="8" dur="400" decel="100000" fill="hold"/>
                                        <p:tgtEl>
                                          <p:spTgt spid="6"/>
                                        </p:tgtEl>
                                        <p:attrNameLst>
                                          <p:attrName>style.rotation</p:attrName>
                                        </p:attrNameLst>
                                      </p:cBhvr>
                                      <p:tavLst>
                                        <p:tav tm="0">
                                          <p:val>
                                            <p:fltVal val="-90"/>
                                          </p:val>
                                        </p:tav>
                                        <p:tav tm="100000">
                                          <p:val>
                                            <p:fltVal val="0"/>
                                          </p:val>
                                        </p:tav>
                                      </p:tavLst>
                                    </p:anim>
                                    <p:anim calcmode="lin" valueType="num">
                                      <p:cBhvr>
                                        <p:cTn id="9" dur="400" decel="100000" fill="hold"/>
                                        <p:tgtEl>
                                          <p:spTgt spid="6"/>
                                        </p:tgtEl>
                                        <p:attrNameLst>
                                          <p:attrName>ppt_x</p:attrName>
                                        </p:attrNameLst>
                                      </p:cBhvr>
                                      <p:tavLst>
                                        <p:tav tm="0">
                                          <p:val>
                                            <p:strVal val="#ppt_x+0.4"/>
                                          </p:val>
                                        </p:tav>
                                        <p:tav tm="100000">
                                          <p:val>
                                            <p:strVal val="#ppt_x-0.05"/>
                                          </p:val>
                                        </p:tav>
                                      </p:tavLst>
                                    </p:anim>
                                    <p:anim calcmode="lin" valueType="num">
                                      <p:cBhvr>
                                        <p:cTn id="10" dur="400" decel="100000" fill="hold"/>
                                        <p:tgtEl>
                                          <p:spTgt spid="6"/>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6"/>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6" name="TextBox 5">
            <a:extLst>
              <a:ext uri="{FF2B5EF4-FFF2-40B4-BE49-F238E27FC236}">
                <a16:creationId xmlns:a16="http://schemas.microsoft.com/office/drawing/2014/main" id="{F87897E7-AF27-FA20-E710-BDADF4DC95FD}"/>
              </a:ext>
            </a:extLst>
          </p:cNvPr>
          <p:cNvSpPr txBox="1"/>
          <p:nvPr/>
        </p:nvSpPr>
        <p:spPr>
          <a:xfrm>
            <a:off x="1537854" y="1705455"/>
            <a:ext cx="6068291" cy="1732590"/>
          </a:xfrm>
          <a:prstGeom prst="rect">
            <a:avLst/>
          </a:prstGeom>
        </p:spPr>
        <p:txBody>
          <a:bodyPr wrap="square" lIns="0" tIns="0" rIns="0" bIns="0" rtlCol="0" anchor="t">
            <a:spAutoFit/>
          </a:bodyPr>
          <a:lstStyle/>
          <a:p>
            <a:pPr algn="ctr">
              <a:lnSpc>
                <a:spcPct val="150000"/>
              </a:lnSpc>
            </a:pPr>
            <a:r>
              <a:rPr lang="en-US" sz="4000" b="1" dirty="0">
                <a:solidFill>
                  <a:srgbClr val="B42024"/>
                </a:solidFill>
                <a:latin typeface="Arial" panose="020B0604020202020204" pitchFamily="34" charset="0"/>
                <a:cs typeface="Arial" panose="020B0604020202020204" pitchFamily="34" charset="0"/>
              </a:rPr>
              <a:t>CẢM ƠN CÁC EM </a:t>
            </a:r>
          </a:p>
          <a:p>
            <a:pPr algn="ctr">
              <a:lnSpc>
                <a:spcPct val="150000"/>
              </a:lnSpc>
            </a:pPr>
            <a:r>
              <a:rPr lang="en-US" sz="4000" b="1" dirty="0">
                <a:solidFill>
                  <a:srgbClr val="B42024"/>
                </a:solidFill>
                <a:latin typeface="Arial" panose="020B0604020202020204" pitchFamily="34" charset="0"/>
                <a:cs typeface="Arial" panose="020B0604020202020204" pitchFamily="34" charset="0"/>
              </a:rPr>
              <a:t>ĐÃ CHÚ </a:t>
            </a:r>
            <a:r>
              <a:rPr lang="en-US" sz="4000" b="1" dirty="0" err="1">
                <a:solidFill>
                  <a:srgbClr val="B42024"/>
                </a:solidFill>
                <a:latin typeface="Arial" panose="020B0604020202020204" pitchFamily="34" charset="0"/>
                <a:cs typeface="Arial" panose="020B0604020202020204" pitchFamily="34" charset="0"/>
              </a:rPr>
              <a:t>Ý</a:t>
            </a:r>
            <a:r>
              <a:rPr lang="en-US" sz="4000" b="1" dirty="0">
                <a:solidFill>
                  <a:srgbClr val="B42024"/>
                </a:solidFill>
                <a:latin typeface="Arial" panose="020B0604020202020204" pitchFamily="34" charset="0"/>
                <a:cs typeface="Arial" panose="020B0604020202020204" pitchFamily="34" charset="0"/>
              </a:rPr>
              <a:t> LẮNG NGHE!</a:t>
            </a:r>
          </a:p>
        </p:txBody>
      </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grpSp>
        <p:nvGrpSpPr>
          <p:cNvPr id="7" name="Group 6">
            <a:extLst>
              <a:ext uri="{FF2B5EF4-FFF2-40B4-BE49-F238E27FC236}">
                <a16:creationId xmlns:a16="http://schemas.microsoft.com/office/drawing/2014/main" id="{A46DCF61-4A66-324C-C4EF-B8E41F4678AC}"/>
              </a:ext>
            </a:extLst>
          </p:cNvPr>
          <p:cNvGrpSpPr/>
          <p:nvPr/>
        </p:nvGrpSpPr>
        <p:grpSpPr>
          <a:xfrm>
            <a:off x="1725595" y="378885"/>
            <a:ext cx="3455802" cy="567538"/>
            <a:chOff x="2777953" y="192097"/>
            <a:chExt cx="3455802" cy="567538"/>
          </a:xfrm>
        </p:grpSpPr>
        <p:sp>
          <p:nvSpPr>
            <p:cNvPr id="11" name="TextBox 10">
              <a:extLst>
                <a:ext uri="{FF2B5EF4-FFF2-40B4-BE49-F238E27FC236}">
                  <a16:creationId xmlns:a16="http://schemas.microsoft.com/office/drawing/2014/main" id="{BA25D98E-511B-D480-7797-E88B85600BC9}"/>
                </a:ext>
              </a:extLst>
            </p:cNvPr>
            <p:cNvSpPr txBox="1"/>
            <p:nvPr/>
          </p:nvSpPr>
          <p:spPr>
            <a:xfrm>
              <a:off x="2777953" y="192097"/>
              <a:ext cx="3455802" cy="485518"/>
            </a:xfrm>
            <a:prstGeom prst="rect">
              <a:avLst/>
            </a:prstGeom>
          </p:spPr>
          <p:txBody>
            <a:bodyPr wrap="square" lIns="0" tIns="0" rIns="0" bIns="0" rtlCol="0" anchor="t">
              <a:spAutoFit/>
            </a:bodyPr>
            <a:lstStyle/>
            <a:p>
              <a:pPr algn="ctr">
                <a:lnSpc>
                  <a:spcPct val="150000"/>
                </a:lnSpc>
              </a:pPr>
              <a:r>
                <a:rPr lang="en-US" sz="2400" b="1" dirty="0">
                  <a:solidFill>
                    <a:srgbClr val="B42024"/>
                  </a:solidFill>
                  <a:latin typeface="Arial" panose="020B0604020202020204" pitchFamily="34" charset="0"/>
                  <a:cs typeface="Arial" panose="020B0604020202020204" pitchFamily="34" charset="0"/>
                </a:rPr>
                <a:t>THẢO LUẬN NHÓM ĐÔI</a:t>
              </a:r>
            </a:p>
          </p:txBody>
        </p:sp>
        <p:cxnSp>
          <p:nvCxnSpPr>
            <p:cNvPr id="12" name="Google Shape;558;p28">
              <a:extLst>
                <a:ext uri="{FF2B5EF4-FFF2-40B4-BE49-F238E27FC236}">
                  <a16:creationId xmlns:a16="http://schemas.microsoft.com/office/drawing/2014/main" id="{DC4615B3-D362-703D-F1CB-8797F6975278}"/>
                </a:ext>
              </a:extLst>
            </p:cNvPr>
            <p:cNvCxnSpPr/>
            <p:nvPr/>
          </p:nvCxnSpPr>
          <p:spPr>
            <a:xfrm>
              <a:off x="2937754" y="759635"/>
              <a:ext cx="3136200" cy="0"/>
            </a:xfrm>
            <a:prstGeom prst="straightConnector1">
              <a:avLst/>
            </a:prstGeom>
            <a:noFill/>
            <a:ln w="28575" cap="flat" cmpd="sng">
              <a:solidFill>
                <a:schemeClr val="dk1"/>
              </a:solidFill>
              <a:prstDash val="solid"/>
              <a:round/>
              <a:headEnd type="none" w="med" len="med"/>
              <a:tailEnd type="none" w="med" len="med"/>
            </a:ln>
          </p:spPr>
        </p:cxnSp>
      </p:grpSp>
      <p:grpSp>
        <p:nvGrpSpPr>
          <p:cNvPr id="8" name="Group 7">
            <a:extLst>
              <a:ext uri="{FF2B5EF4-FFF2-40B4-BE49-F238E27FC236}">
                <a16:creationId xmlns:a16="http://schemas.microsoft.com/office/drawing/2014/main" id="{80158272-94C9-BC99-B964-5CF6A49A254C}"/>
              </a:ext>
            </a:extLst>
          </p:cNvPr>
          <p:cNvGrpSpPr/>
          <p:nvPr/>
        </p:nvGrpSpPr>
        <p:grpSpPr>
          <a:xfrm>
            <a:off x="850316" y="1167628"/>
            <a:ext cx="5206360" cy="3352059"/>
            <a:chOff x="608728" y="1106469"/>
            <a:chExt cx="5206360" cy="3352059"/>
          </a:xfrm>
        </p:grpSpPr>
        <p:sp>
          <p:nvSpPr>
            <p:cNvPr id="9" name="Google Shape;1170;p53">
              <a:extLst>
                <a:ext uri="{FF2B5EF4-FFF2-40B4-BE49-F238E27FC236}">
                  <a16:creationId xmlns:a16="http://schemas.microsoft.com/office/drawing/2014/main" id="{6F277FBB-A689-F660-0E98-713EFAE96080}"/>
                </a:ext>
              </a:extLst>
            </p:cNvPr>
            <p:cNvSpPr/>
            <p:nvPr/>
          </p:nvSpPr>
          <p:spPr>
            <a:xfrm>
              <a:off x="608728" y="1106469"/>
              <a:ext cx="5206360" cy="3352059"/>
            </a:xfrm>
            <a:prstGeom prst="foldedCorner">
              <a:avLst/>
            </a:prstGeom>
            <a:noFill/>
            <a:ln w="38100" cap="flat" cmpd="sng">
              <a:solidFill>
                <a:srgbClr val="B42024"/>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VN" dirty="0"/>
            </a:p>
          </p:txBody>
        </p:sp>
        <p:sp>
          <p:nvSpPr>
            <p:cNvPr id="10" name="TextBox 9">
              <a:extLst>
                <a:ext uri="{FF2B5EF4-FFF2-40B4-BE49-F238E27FC236}">
                  <a16:creationId xmlns:a16="http://schemas.microsoft.com/office/drawing/2014/main" id="{2B5D9B43-CA88-272E-F177-E5F74A2261C2}"/>
                </a:ext>
              </a:extLst>
            </p:cNvPr>
            <p:cNvSpPr txBox="1"/>
            <p:nvPr/>
          </p:nvSpPr>
          <p:spPr>
            <a:xfrm>
              <a:off x="847159" y="1106849"/>
              <a:ext cx="4729498" cy="3266920"/>
            </a:xfrm>
            <a:prstGeom prst="rect">
              <a:avLst/>
            </a:prstGeom>
            <a:noFill/>
          </p:spPr>
          <p:txBody>
            <a:bodyPr wrap="square">
              <a:spAutoFit/>
            </a:bodyPr>
            <a:lstStyle/>
            <a:p>
              <a:pPr algn="just">
                <a:lnSpc>
                  <a:spcPct val="150000"/>
                </a:lnSpc>
              </a:pPr>
              <a:r>
                <a:rPr lang="vi-VN" sz="2000" i="1" dirty="0">
                  <a:solidFill>
                    <a:srgbClr val="FF0000"/>
                  </a:solidFill>
                  <a:latin typeface="Arial" panose="020B0604020202020204" pitchFamily="34" charset="0"/>
                  <a:ea typeface="Arial" panose="020B0604020202020204" pitchFamily="34" charset="0"/>
                  <a:cs typeface="Arial" panose="020B0604020202020204" pitchFamily="34" charset="0"/>
                </a:rPr>
                <a:t>Đọc đoạn hội thoại, trường hợp ở mục 1 – SGK trang 103, 104 và trả lời câu hỏi:</a:t>
              </a:r>
            </a:p>
            <a:p>
              <a:pPr marL="342900" indent="-342900" algn="just">
                <a:lnSpc>
                  <a:spcPct val="150000"/>
                </a:lnSpc>
                <a:buClr>
                  <a:srgbClr val="303030"/>
                </a:buClr>
                <a:buFont typeface="Wingdings" pitchFamily="2" charset="2"/>
                <a:buChar char="q"/>
              </a:pPr>
              <a:r>
                <a:rPr lang="en-VN" sz="2000" dirty="0">
                  <a:solidFill>
                    <a:srgbClr val="303030"/>
                  </a:solidFill>
                  <a:latin typeface="Arial" panose="020B0604020202020204" pitchFamily="34" charset="0"/>
                  <a:ea typeface="Arial" panose="020B0604020202020204" pitchFamily="34" charset="0"/>
                  <a:cs typeface="Arial" panose="020B0604020202020204" pitchFamily="34" charset="0"/>
                </a:rPr>
                <a:t>Nêu ý kiến nhận xét về câu trả lời của nhân vật anh trai trong đoạn hội thoại 1.</a:t>
              </a:r>
            </a:p>
            <a:p>
              <a:pPr marL="342900" indent="-342900" algn="just">
                <a:lnSpc>
                  <a:spcPct val="150000"/>
                </a:lnSpc>
                <a:buClr>
                  <a:srgbClr val="303030"/>
                </a:buClr>
                <a:buFont typeface="Wingdings" pitchFamily="2" charset="2"/>
                <a:buChar char="q"/>
              </a:pPr>
              <a:r>
                <a:rPr lang="en-VN" sz="2000" dirty="0">
                  <a:solidFill>
                    <a:srgbClr val="303030"/>
                  </a:solidFill>
                  <a:latin typeface="Arial" panose="020B0604020202020204" pitchFamily="34" charset="0"/>
                  <a:ea typeface="Arial" panose="020B0604020202020204" pitchFamily="34" charset="0"/>
                  <a:cs typeface="Arial" panose="020B0604020202020204" pitchFamily="34" charset="0"/>
                </a:rPr>
                <a:t>Em hãy phân biệt quyền sở hữu đất đai và quyền sử dụng đất.</a:t>
              </a:r>
            </a:p>
          </p:txBody>
        </p:sp>
      </p:grpSp>
      <p:pic>
        <p:nvPicPr>
          <p:cNvPr id="14" name="Picture 13" descr="A picture containing text&#10;&#10;Description automatically generated">
            <a:extLst>
              <a:ext uri="{FF2B5EF4-FFF2-40B4-BE49-F238E27FC236}">
                <a16:creationId xmlns:a16="http://schemas.microsoft.com/office/drawing/2014/main" id="{69A60ECC-6483-0CCA-9373-55F50FE470FE}"/>
              </a:ext>
            </a:extLst>
          </p:cNvPr>
          <p:cNvPicPr>
            <a:picLocks noChangeAspect="1"/>
          </p:cNvPicPr>
          <p:nvPr/>
        </p:nvPicPr>
        <p:blipFill>
          <a:blip r:embed="rId3"/>
          <a:stretch>
            <a:fillRect/>
          </a:stretch>
        </p:blipFill>
        <p:spPr>
          <a:xfrm>
            <a:off x="5919112" y="1082869"/>
            <a:ext cx="3352059" cy="3352059"/>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10" name="Rounded Rectangle 9">
            <a:extLst>
              <a:ext uri="{FF2B5EF4-FFF2-40B4-BE49-F238E27FC236}">
                <a16:creationId xmlns:a16="http://schemas.microsoft.com/office/drawing/2014/main" id="{ED958B84-F8E6-FF89-C82C-CB367CA66DB1}"/>
              </a:ext>
            </a:extLst>
          </p:cNvPr>
          <p:cNvSpPr/>
          <p:nvPr/>
        </p:nvSpPr>
        <p:spPr>
          <a:xfrm>
            <a:off x="3796934" y="307918"/>
            <a:ext cx="1550131" cy="485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ctr"/>
          <a:lstStyle/>
          <a:p>
            <a:pPr algn="ctr">
              <a:lnSpc>
                <a:spcPct val="150000"/>
              </a:lnSpc>
            </a:pPr>
            <a:r>
              <a:rPr lang="en-VN" sz="2000" dirty="0">
                <a:solidFill>
                  <a:srgbClr val="FFFFFF"/>
                </a:solidFill>
                <a:latin typeface="Arial" panose="020B0604020202020204" pitchFamily="34" charset="0"/>
                <a:cs typeface="Arial" panose="020B0604020202020204" pitchFamily="34" charset="0"/>
              </a:rPr>
              <a:t>Trả lời</a:t>
            </a:r>
          </a:p>
        </p:txBody>
      </p:sp>
      <p:sp>
        <p:nvSpPr>
          <p:cNvPr id="12" name="TextBox 11">
            <a:extLst>
              <a:ext uri="{FF2B5EF4-FFF2-40B4-BE49-F238E27FC236}">
                <a16:creationId xmlns:a16="http://schemas.microsoft.com/office/drawing/2014/main" id="{ABE1BCEB-C4BA-E0ED-CB27-49E912A48732}"/>
              </a:ext>
            </a:extLst>
          </p:cNvPr>
          <p:cNvSpPr txBox="1"/>
          <p:nvPr/>
        </p:nvSpPr>
        <p:spPr>
          <a:xfrm>
            <a:off x="834489" y="838117"/>
            <a:ext cx="7475019" cy="3780458"/>
          </a:xfrm>
          <a:prstGeom prst="rect">
            <a:avLst/>
          </a:prstGeom>
          <a:noFill/>
        </p:spPr>
        <p:txBody>
          <a:bodyPr wrap="square">
            <a:spAutoFit/>
          </a:bodyPr>
          <a:lstStyle/>
          <a:p>
            <a:pPr marL="342900" indent="-342900" algn="just">
              <a:lnSpc>
                <a:spcPct val="150000"/>
              </a:lnSpc>
              <a:buClr>
                <a:srgbClr val="303030"/>
              </a:buClr>
              <a:buFont typeface="+mj-lt"/>
              <a:buAutoNum type="arabicPeriod"/>
            </a:pPr>
            <a:r>
              <a:rPr lang="vi-VN" sz="18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Các câu trả lời của nhân vật anh trai</a:t>
            </a:r>
            <a:r>
              <a:rPr lang="vi-VN" sz="1800" dirty="0">
                <a:solidFill>
                  <a:srgbClr val="303030"/>
                </a:solidFill>
                <a:latin typeface="Arial" panose="020B0604020202020204" pitchFamily="34" charset="0"/>
                <a:ea typeface="Times New Roman" panose="02020603050405020304" pitchFamily="18" charset="0"/>
                <a:cs typeface="Arial" panose="020B0604020202020204" pitchFamily="34" charset="0"/>
              </a:rPr>
              <a:t> trong</a:t>
            </a:r>
            <a:r>
              <a:rPr lang="vi-VN" sz="18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 đoạn hội thoại đã phản ánh đúng về một số khía cạnh của thực trạng nền kinh tế Việt Nam hiện nay như: </a:t>
            </a:r>
          </a:p>
          <a:p>
            <a:pPr marL="342900" indent="-342900" algn="just">
              <a:lnSpc>
                <a:spcPct val="150000"/>
              </a:lnSpc>
              <a:buClr>
                <a:srgbClr val="303030"/>
              </a:buClr>
              <a:buFont typeface="Arial" panose="020B0604020202020204" pitchFamily="34" charset="0"/>
              <a:buChar char="•"/>
            </a:pPr>
            <a:r>
              <a:rPr lang="vi-VN" sz="18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Kinh tế Việt Nam hiện nay là nền kinh tế thị trường định hướng xã hội chủ nghĩa với nhiều hình thức sở hữu, nhiều thành phần kinh tế.</a:t>
            </a:r>
          </a:p>
          <a:p>
            <a:pPr marL="342900" indent="-342900" algn="just">
              <a:lnSpc>
                <a:spcPct val="150000"/>
              </a:lnSpc>
              <a:buClr>
                <a:srgbClr val="303030"/>
              </a:buClr>
              <a:buFont typeface="Arial" panose="020B0604020202020204" pitchFamily="34" charset="0"/>
              <a:buChar char="•"/>
            </a:pPr>
            <a:r>
              <a:rPr lang="vi-VN" sz="18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Người dân có th</a:t>
            </a:r>
            <a:r>
              <a:rPr lang="en-US" sz="1800" dirty="0" err="1">
                <a:solidFill>
                  <a:srgbClr val="303030"/>
                </a:solidFill>
                <a:effectLst/>
                <a:latin typeface="Arial" panose="020B0604020202020204" pitchFamily="34" charset="0"/>
                <a:ea typeface="Times New Roman" panose="02020603050405020304" pitchFamily="18" charset="0"/>
                <a:cs typeface="Arial" panose="020B0604020202020204" pitchFamily="34" charset="0"/>
              </a:rPr>
              <a:t>ể</a:t>
            </a:r>
            <a:r>
              <a:rPr lang="en-US" sz="18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 </a:t>
            </a:r>
            <a:r>
              <a:rPr lang="vi-VN" sz="18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tự do kinh doanh những mặt hàng mà pháp luật không cấm.</a:t>
            </a:r>
          </a:p>
          <a:p>
            <a:pPr marL="342900" indent="-342900" algn="just">
              <a:lnSpc>
                <a:spcPct val="150000"/>
              </a:lnSpc>
              <a:buClr>
                <a:srgbClr val="303030"/>
              </a:buClr>
              <a:buFont typeface="Arial" panose="020B0604020202020204" pitchFamily="34" charset="0"/>
              <a:buChar char="•"/>
            </a:pPr>
            <a:r>
              <a:rPr lang="vi-VN" sz="18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Kinh tế Việt Nam gồm: thành ph</a:t>
            </a:r>
            <a:r>
              <a:rPr lang="en-US" sz="1800" dirty="0" err="1">
                <a:solidFill>
                  <a:srgbClr val="303030"/>
                </a:solidFill>
                <a:effectLst/>
                <a:latin typeface="Arial" panose="020B0604020202020204" pitchFamily="34" charset="0"/>
                <a:ea typeface="Times New Roman" panose="02020603050405020304" pitchFamily="18" charset="0"/>
                <a:cs typeface="Arial" panose="020B0604020202020204" pitchFamily="34" charset="0"/>
              </a:rPr>
              <a:t>ầ</a:t>
            </a:r>
            <a:r>
              <a:rPr lang="vi-VN" sz="18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n kinh tế nhà nước, kinh tế tập thể, kinh tế tư nhân và kinh tế có vốn đầu tư nước ngoài.</a:t>
            </a:r>
            <a:endParaRPr lang="en-VN" dirty="0">
              <a:solidFill>
                <a:srgbClr val="303030"/>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down)">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barn(inVertical)">
                                      <p:cBhvr>
                                        <p:cTn id="13" dur="500"/>
                                        <p:tgtEl>
                                          <p:spTgt spid="1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dissolve">
                                      <p:cBhvr>
                                        <p:cTn id="18" dur="500"/>
                                        <p:tgtEl>
                                          <p:spTgt spid="1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Effect transition="in" filter="dissolve">
                                      <p:cBhvr>
                                        <p:cTn id="23" dur="500"/>
                                        <p:tgtEl>
                                          <p:spTgt spid="1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dissolve">
                                      <p:cBhvr>
                                        <p:cTn id="28"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16" name="Rounded Rectangle 15">
            <a:extLst>
              <a:ext uri="{FF2B5EF4-FFF2-40B4-BE49-F238E27FC236}">
                <a16:creationId xmlns:a16="http://schemas.microsoft.com/office/drawing/2014/main" id="{E6C10EF9-8608-7EFF-75A5-A52C2C5CE941}"/>
              </a:ext>
            </a:extLst>
          </p:cNvPr>
          <p:cNvSpPr/>
          <p:nvPr/>
        </p:nvSpPr>
        <p:spPr>
          <a:xfrm>
            <a:off x="3796935" y="140945"/>
            <a:ext cx="1550131" cy="485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ctr"/>
          <a:lstStyle/>
          <a:p>
            <a:pPr algn="ctr">
              <a:lnSpc>
                <a:spcPct val="150000"/>
              </a:lnSpc>
            </a:pPr>
            <a:r>
              <a:rPr lang="en-VN" sz="2000" dirty="0">
                <a:solidFill>
                  <a:srgbClr val="FFFFFF"/>
                </a:solidFill>
                <a:latin typeface="Arial" panose="020B0604020202020204" pitchFamily="34" charset="0"/>
                <a:cs typeface="Arial" panose="020B0604020202020204" pitchFamily="34" charset="0"/>
              </a:rPr>
              <a:t>Trả lời</a:t>
            </a:r>
          </a:p>
        </p:txBody>
      </p:sp>
      <p:cxnSp>
        <p:nvCxnSpPr>
          <p:cNvPr id="18" name="Straight Connector 17">
            <a:extLst>
              <a:ext uri="{FF2B5EF4-FFF2-40B4-BE49-F238E27FC236}">
                <a16:creationId xmlns:a16="http://schemas.microsoft.com/office/drawing/2014/main" id="{EC04FBFB-DB58-DDE4-40A0-E1B0375D612E}"/>
              </a:ext>
            </a:extLst>
          </p:cNvPr>
          <p:cNvCxnSpPr>
            <a:cxnSpLocks/>
          </p:cNvCxnSpPr>
          <p:nvPr/>
        </p:nvCxnSpPr>
        <p:spPr>
          <a:xfrm>
            <a:off x="3806079" y="820143"/>
            <a:ext cx="0" cy="4323357"/>
          </a:xfrm>
          <a:prstGeom prst="line">
            <a:avLst/>
          </a:prstGeom>
          <a:ln w="28575">
            <a:solidFill>
              <a:srgbClr val="B42024"/>
            </a:solidFill>
          </a:ln>
        </p:spPr>
        <p:style>
          <a:lnRef idx="1">
            <a:schemeClr val="accent1"/>
          </a:lnRef>
          <a:fillRef idx="0">
            <a:schemeClr val="accent1"/>
          </a:fillRef>
          <a:effectRef idx="0">
            <a:schemeClr val="accent1"/>
          </a:effectRef>
          <a:fontRef idx="minor">
            <a:schemeClr val="tx1"/>
          </a:fontRef>
        </p:style>
      </p:cxnSp>
      <p:sp>
        <p:nvSpPr>
          <p:cNvPr id="19" name="TextBox 10">
            <a:extLst>
              <a:ext uri="{FF2B5EF4-FFF2-40B4-BE49-F238E27FC236}">
                <a16:creationId xmlns:a16="http://schemas.microsoft.com/office/drawing/2014/main" id="{AAA3F4E9-298F-37DC-0506-EC59A332E3A8}"/>
              </a:ext>
            </a:extLst>
          </p:cNvPr>
          <p:cNvSpPr txBox="1"/>
          <p:nvPr/>
        </p:nvSpPr>
        <p:spPr>
          <a:xfrm>
            <a:off x="451769" y="630033"/>
            <a:ext cx="2833863" cy="404663"/>
          </a:xfrm>
          <a:prstGeom prst="rect">
            <a:avLst/>
          </a:prstGeom>
        </p:spPr>
        <p:txBody>
          <a:bodyPr wrap="square" lIns="0" tIns="0" rIns="0" bIns="0" rtlCol="0" anchor="t">
            <a:spAutoFit/>
          </a:bodyPr>
          <a:lstStyle/>
          <a:p>
            <a:pPr algn="ctr">
              <a:lnSpc>
                <a:spcPct val="150000"/>
              </a:lnSpc>
            </a:pPr>
            <a:r>
              <a:rPr lang="en-US" sz="2000" b="1" dirty="0" err="1">
                <a:solidFill>
                  <a:srgbClr val="2E3030"/>
                </a:solidFill>
                <a:latin typeface="Arial" panose="020B0604020202020204" pitchFamily="34" charset="0"/>
                <a:cs typeface="Arial" panose="020B0604020202020204" pitchFamily="34" charset="0"/>
              </a:rPr>
              <a:t>Quyền</a:t>
            </a:r>
            <a:r>
              <a:rPr lang="en-US" sz="2000" b="1" dirty="0">
                <a:solidFill>
                  <a:srgbClr val="2E3030"/>
                </a:solidFill>
                <a:latin typeface="Arial" panose="020B0604020202020204" pitchFamily="34" charset="0"/>
                <a:cs typeface="Arial" panose="020B0604020202020204" pitchFamily="34" charset="0"/>
              </a:rPr>
              <a:t> </a:t>
            </a:r>
            <a:r>
              <a:rPr lang="en-US" sz="2000" b="1" dirty="0" err="1">
                <a:solidFill>
                  <a:srgbClr val="2E3030"/>
                </a:solidFill>
                <a:latin typeface="Arial" panose="020B0604020202020204" pitchFamily="34" charset="0"/>
                <a:cs typeface="Arial" panose="020B0604020202020204" pitchFamily="34" charset="0"/>
              </a:rPr>
              <a:t>sở</a:t>
            </a:r>
            <a:r>
              <a:rPr lang="en-US" sz="2000" b="1" dirty="0">
                <a:solidFill>
                  <a:srgbClr val="2E3030"/>
                </a:solidFill>
                <a:latin typeface="Arial" panose="020B0604020202020204" pitchFamily="34" charset="0"/>
                <a:cs typeface="Arial" panose="020B0604020202020204" pitchFamily="34" charset="0"/>
              </a:rPr>
              <a:t> </a:t>
            </a:r>
            <a:r>
              <a:rPr lang="en-US" sz="2000" b="1" dirty="0" err="1">
                <a:solidFill>
                  <a:srgbClr val="2E3030"/>
                </a:solidFill>
                <a:latin typeface="Arial" panose="020B0604020202020204" pitchFamily="34" charset="0"/>
                <a:cs typeface="Arial" panose="020B0604020202020204" pitchFamily="34" charset="0"/>
              </a:rPr>
              <a:t>hữu</a:t>
            </a:r>
            <a:r>
              <a:rPr lang="en-US" sz="2000" b="1" dirty="0">
                <a:solidFill>
                  <a:srgbClr val="2E3030"/>
                </a:solidFill>
                <a:latin typeface="Arial" panose="020B0604020202020204" pitchFamily="34" charset="0"/>
                <a:cs typeface="Arial" panose="020B0604020202020204" pitchFamily="34" charset="0"/>
              </a:rPr>
              <a:t> </a:t>
            </a:r>
            <a:r>
              <a:rPr lang="en-US" sz="2000" b="1" dirty="0" err="1">
                <a:solidFill>
                  <a:srgbClr val="2E3030"/>
                </a:solidFill>
                <a:latin typeface="Arial" panose="020B0604020202020204" pitchFamily="34" charset="0"/>
                <a:cs typeface="Arial" panose="020B0604020202020204" pitchFamily="34" charset="0"/>
              </a:rPr>
              <a:t>đất</a:t>
            </a:r>
            <a:r>
              <a:rPr lang="en-US" sz="2000" b="1" dirty="0">
                <a:solidFill>
                  <a:srgbClr val="2E3030"/>
                </a:solidFill>
                <a:latin typeface="Arial" panose="020B0604020202020204" pitchFamily="34" charset="0"/>
                <a:cs typeface="Arial" panose="020B0604020202020204" pitchFamily="34" charset="0"/>
              </a:rPr>
              <a:t> </a:t>
            </a:r>
            <a:r>
              <a:rPr lang="en-US" sz="2000" b="1" dirty="0" err="1">
                <a:solidFill>
                  <a:srgbClr val="2E3030"/>
                </a:solidFill>
                <a:latin typeface="Arial" panose="020B0604020202020204" pitchFamily="34" charset="0"/>
                <a:cs typeface="Arial" panose="020B0604020202020204" pitchFamily="34" charset="0"/>
              </a:rPr>
              <a:t>đai</a:t>
            </a:r>
            <a:endParaRPr lang="en-US" sz="2000" b="1" dirty="0">
              <a:solidFill>
                <a:srgbClr val="2E3030"/>
              </a:solidFill>
              <a:latin typeface="Arial" panose="020B0604020202020204" pitchFamily="34" charset="0"/>
              <a:cs typeface="Arial" panose="020B0604020202020204" pitchFamily="34" charset="0"/>
            </a:endParaRPr>
          </a:p>
        </p:txBody>
      </p:sp>
      <p:sp>
        <p:nvSpPr>
          <p:cNvPr id="20" name="TextBox 10">
            <a:extLst>
              <a:ext uri="{FF2B5EF4-FFF2-40B4-BE49-F238E27FC236}">
                <a16:creationId xmlns:a16="http://schemas.microsoft.com/office/drawing/2014/main" id="{FEB6146A-F536-ABFE-6B3F-95CB2E276601}"/>
              </a:ext>
            </a:extLst>
          </p:cNvPr>
          <p:cNvSpPr txBox="1"/>
          <p:nvPr/>
        </p:nvSpPr>
        <p:spPr>
          <a:xfrm>
            <a:off x="5337922" y="630033"/>
            <a:ext cx="2833863" cy="404663"/>
          </a:xfrm>
          <a:prstGeom prst="rect">
            <a:avLst/>
          </a:prstGeom>
        </p:spPr>
        <p:txBody>
          <a:bodyPr wrap="square" lIns="0" tIns="0" rIns="0" bIns="0" rtlCol="0" anchor="t">
            <a:spAutoFit/>
          </a:bodyPr>
          <a:lstStyle/>
          <a:p>
            <a:pPr algn="ctr">
              <a:lnSpc>
                <a:spcPct val="150000"/>
              </a:lnSpc>
            </a:pPr>
            <a:r>
              <a:rPr lang="en-US" sz="2000" b="1" dirty="0" err="1">
                <a:solidFill>
                  <a:srgbClr val="2E3030"/>
                </a:solidFill>
                <a:latin typeface="Arial" panose="020B0604020202020204" pitchFamily="34" charset="0"/>
                <a:cs typeface="Arial" panose="020B0604020202020204" pitchFamily="34" charset="0"/>
              </a:rPr>
              <a:t>Quyền</a:t>
            </a:r>
            <a:r>
              <a:rPr lang="en-US" sz="2000" b="1" dirty="0">
                <a:solidFill>
                  <a:srgbClr val="2E3030"/>
                </a:solidFill>
                <a:latin typeface="Arial" panose="020B0604020202020204" pitchFamily="34" charset="0"/>
                <a:cs typeface="Arial" panose="020B0604020202020204" pitchFamily="34" charset="0"/>
              </a:rPr>
              <a:t> </a:t>
            </a:r>
            <a:r>
              <a:rPr lang="en-US" sz="2000" b="1" dirty="0" err="1">
                <a:solidFill>
                  <a:srgbClr val="2E3030"/>
                </a:solidFill>
                <a:latin typeface="Arial" panose="020B0604020202020204" pitchFamily="34" charset="0"/>
                <a:cs typeface="Arial" panose="020B0604020202020204" pitchFamily="34" charset="0"/>
              </a:rPr>
              <a:t>sử</a:t>
            </a:r>
            <a:r>
              <a:rPr lang="en-US" sz="2000" b="1" dirty="0">
                <a:solidFill>
                  <a:srgbClr val="2E3030"/>
                </a:solidFill>
                <a:latin typeface="Arial" panose="020B0604020202020204" pitchFamily="34" charset="0"/>
                <a:cs typeface="Arial" panose="020B0604020202020204" pitchFamily="34" charset="0"/>
              </a:rPr>
              <a:t> </a:t>
            </a:r>
            <a:r>
              <a:rPr lang="en-US" sz="2000" b="1" dirty="0" err="1">
                <a:solidFill>
                  <a:srgbClr val="2E3030"/>
                </a:solidFill>
                <a:latin typeface="Arial" panose="020B0604020202020204" pitchFamily="34" charset="0"/>
                <a:cs typeface="Arial" panose="020B0604020202020204" pitchFamily="34" charset="0"/>
              </a:rPr>
              <a:t>dụng</a:t>
            </a:r>
            <a:r>
              <a:rPr lang="en-US" sz="2000" b="1" dirty="0">
                <a:solidFill>
                  <a:srgbClr val="2E3030"/>
                </a:solidFill>
                <a:latin typeface="Arial" panose="020B0604020202020204" pitchFamily="34" charset="0"/>
                <a:cs typeface="Arial" panose="020B0604020202020204" pitchFamily="34" charset="0"/>
              </a:rPr>
              <a:t> </a:t>
            </a:r>
            <a:r>
              <a:rPr lang="en-US" sz="2000" b="1" dirty="0" err="1">
                <a:solidFill>
                  <a:srgbClr val="2E3030"/>
                </a:solidFill>
                <a:latin typeface="Arial" panose="020B0604020202020204" pitchFamily="34" charset="0"/>
                <a:cs typeface="Arial" panose="020B0604020202020204" pitchFamily="34" charset="0"/>
              </a:rPr>
              <a:t>đất</a:t>
            </a:r>
            <a:endParaRPr lang="en-US" sz="2000" b="1" dirty="0">
              <a:solidFill>
                <a:srgbClr val="2E303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4740D16B-8AA9-F01F-9121-26E857ACC12B}"/>
              </a:ext>
            </a:extLst>
          </p:cNvPr>
          <p:cNvSpPr txBox="1"/>
          <p:nvPr/>
        </p:nvSpPr>
        <p:spPr>
          <a:xfrm>
            <a:off x="116382" y="1224806"/>
            <a:ext cx="3504638" cy="3780458"/>
          </a:xfrm>
          <a:prstGeom prst="rect">
            <a:avLst/>
          </a:prstGeom>
          <a:noFill/>
          <a:ln w="19050">
            <a:solidFill>
              <a:srgbClr val="303030"/>
            </a:solidFill>
          </a:ln>
        </p:spPr>
        <p:txBody>
          <a:bodyPr wrap="square">
            <a:spAutoFit/>
          </a:bodyPr>
          <a:lstStyle/>
          <a:p>
            <a:pPr marL="342900" indent="-342900" algn="just">
              <a:lnSpc>
                <a:spcPct val="150000"/>
              </a:lnSpc>
              <a:buFont typeface="Arial" panose="020B0604020202020204" pitchFamily="34" charset="0"/>
              <a:buChar char="•"/>
            </a:pPr>
            <a:r>
              <a:rPr lang="vi-VN" sz="1800" dirty="0">
                <a:latin typeface="Arial" panose="020B0604020202020204" pitchFamily="34" charset="0"/>
                <a:ea typeface="Times New Roman" panose="02020603050405020304" pitchFamily="18" charset="0"/>
                <a:cs typeface="Arial" panose="020B0604020202020204" pitchFamily="34" charset="0"/>
              </a:rPr>
              <a:t>L</a:t>
            </a: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à quyền chiếm giữ, sử dụng, định đoạt đất đai thông qua hoạt động trực tiếp hoặc gián tiếp. </a:t>
            </a:r>
          </a:p>
          <a:p>
            <a:pPr marL="342900" indent="-342900" algn="just">
              <a:lnSpc>
                <a:spcPct val="150000"/>
              </a:lnSpc>
              <a:buFont typeface="Arial" panose="020B0604020202020204" pitchFamily="34" charset="0"/>
              <a:buChar char="•"/>
            </a:pP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Hiến pháp năm 2013 quy định đất đai là tài sản công thuộc sở hữu toàn dân do Nhà nước đại diện chủ sở hữu và thống nhất quản lí.</a:t>
            </a:r>
            <a:endParaRPr lang="en-VN" dirty="0">
              <a:effectLst/>
              <a:latin typeface="Arial" panose="020B0604020202020204" pitchFamily="34" charset="0"/>
              <a:ea typeface="Calibri" panose="020F050202020403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08C3E9F-2F6A-5241-B3E8-D8345A26D21E}"/>
              </a:ext>
            </a:extLst>
          </p:cNvPr>
          <p:cNvSpPr txBox="1"/>
          <p:nvPr/>
        </p:nvSpPr>
        <p:spPr>
          <a:xfrm>
            <a:off x="3991139" y="1507090"/>
            <a:ext cx="5036475" cy="2949462"/>
          </a:xfrm>
          <a:prstGeom prst="rect">
            <a:avLst/>
          </a:prstGeom>
          <a:noFill/>
          <a:ln w="19050">
            <a:solidFill>
              <a:srgbClr val="303030"/>
            </a:solidFill>
          </a:ln>
        </p:spPr>
        <p:txBody>
          <a:bodyPr wrap="square">
            <a:spAutoFit/>
          </a:bodyPr>
          <a:lstStyle/>
          <a:p>
            <a:pPr marL="342900" indent="-342900" algn="just">
              <a:lnSpc>
                <a:spcPct val="150000"/>
              </a:lnSpc>
              <a:buFont typeface="Arial" panose="020B0604020202020204" pitchFamily="34" charset="0"/>
              <a:buChar char="•"/>
            </a:pPr>
            <a:r>
              <a:rPr lang="vi-VN" sz="1800" dirty="0">
                <a:latin typeface="Arial" panose="020B0604020202020204" pitchFamily="34" charset="0"/>
                <a:ea typeface="Times New Roman" panose="02020603050405020304" pitchFamily="18" charset="0"/>
                <a:cs typeface="Arial" panose="020B0604020202020204" pitchFamily="34" charset="0"/>
              </a:rPr>
              <a:t>L</a:t>
            </a: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à quyền của các chủ thể được khai thác công dụng, hưởng hoa lợi, lợi tức từ việc sử dụng đất được Nhà nước giao, cho thuê hoặc được chuyển giao từ những chủ thể có quyền thông qua việc chuyển đổi, chuyển nhượng, cho thuê, cho thuê lại, thừa kế, tặng cho…</a:t>
            </a:r>
            <a:endParaRPr lang="en-VN"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22">
                                            <p:bg/>
                                          </p:spTgt>
                                        </p:tgtEl>
                                        <p:attrNameLst>
                                          <p:attrName>style.visibility</p:attrName>
                                        </p:attrNameLst>
                                      </p:cBhvr>
                                      <p:to>
                                        <p:strVal val="visible"/>
                                      </p:to>
                                    </p:set>
                                    <p:animEffect transition="in" filter="wedge">
                                      <p:cBhvr>
                                        <p:cTn id="19" dur="500"/>
                                        <p:tgtEl>
                                          <p:spTgt spid="22">
                                            <p:bg/>
                                          </p:spTgt>
                                        </p:tgtEl>
                                      </p:cBhvr>
                                    </p:animEffect>
                                  </p:childTnLst>
                                </p:cTn>
                              </p:par>
                            </p:childTnLst>
                          </p:cTn>
                        </p:par>
                        <p:par>
                          <p:cTn id="20" fill="hold">
                            <p:stCondLst>
                              <p:cond delay="500"/>
                            </p:stCondLst>
                            <p:childTnLst>
                              <p:par>
                                <p:cTn id="21" presetID="9" presetClass="entr" presetSubtype="0" fill="hold" grpId="0" nodeType="after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Effect transition="in" filter="dissolve">
                                      <p:cBhvr>
                                        <p:cTn id="23" dur="500"/>
                                        <p:tgtEl>
                                          <p:spTgt spid="22">
                                            <p:txEl>
                                              <p:pRg st="0" end="0"/>
                                            </p:txEl>
                                          </p:spTgt>
                                        </p:tgtEl>
                                      </p:cBhvr>
                                    </p:animEffect>
                                  </p:childTnLst>
                                </p:cTn>
                              </p:par>
                            </p:childTnLst>
                          </p:cTn>
                        </p:par>
                        <p:par>
                          <p:cTn id="24" fill="hold">
                            <p:stCondLst>
                              <p:cond delay="1000"/>
                            </p:stCondLst>
                            <p:childTnLst>
                              <p:par>
                                <p:cTn id="25" presetID="9" presetClass="entr" presetSubtype="0" fill="hold" grpId="0" nodeType="afterEffect">
                                  <p:stCondLst>
                                    <p:cond delay="0"/>
                                  </p:stCondLst>
                                  <p:childTnLst>
                                    <p:set>
                                      <p:cBhvr>
                                        <p:cTn id="26" dur="1" fill="hold">
                                          <p:stCondLst>
                                            <p:cond delay="0"/>
                                          </p:stCondLst>
                                        </p:cTn>
                                        <p:tgtEl>
                                          <p:spTgt spid="22">
                                            <p:txEl>
                                              <p:pRg st="1" end="1"/>
                                            </p:txEl>
                                          </p:spTgt>
                                        </p:tgtEl>
                                        <p:attrNameLst>
                                          <p:attrName>style.visibility</p:attrName>
                                        </p:attrNameLst>
                                      </p:cBhvr>
                                      <p:to>
                                        <p:strVal val="visible"/>
                                      </p:to>
                                    </p:set>
                                    <p:animEffect transition="in" filter="dissolve">
                                      <p:cBhvr>
                                        <p:cTn id="27" dur="500"/>
                                        <p:tgtEl>
                                          <p:spTgt spid="2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23">
                                            <p:bg/>
                                          </p:spTgt>
                                        </p:tgtEl>
                                        <p:attrNameLst>
                                          <p:attrName>style.visibility</p:attrName>
                                        </p:attrNameLst>
                                      </p:cBhvr>
                                      <p:to>
                                        <p:strVal val="visible"/>
                                      </p:to>
                                    </p:set>
                                    <p:animEffect transition="in" filter="wedge">
                                      <p:cBhvr>
                                        <p:cTn id="32" dur="500"/>
                                        <p:tgtEl>
                                          <p:spTgt spid="23">
                                            <p:bg/>
                                          </p:spTgt>
                                        </p:tgtEl>
                                      </p:cBhvr>
                                    </p:animEffect>
                                  </p:childTnLst>
                                </p:cTn>
                              </p:par>
                            </p:childTnLst>
                          </p:cTn>
                        </p:par>
                        <p:par>
                          <p:cTn id="33" fill="hold">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Effect transition="in" filter="dissolve">
                                      <p:cBhvr>
                                        <p:cTn id="36"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uiExpand="1" build="p" animBg="1"/>
      <p:bldP spid="2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16" name="Rounded Rectangle 15">
            <a:extLst>
              <a:ext uri="{FF2B5EF4-FFF2-40B4-BE49-F238E27FC236}">
                <a16:creationId xmlns:a16="http://schemas.microsoft.com/office/drawing/2014/main" id="{E6C10EF9-8608-7EFF-75A5-A52C2C5CE941}"/>
              </a:ext>
            </a:extLst>
          </p:cNvPr>
          <p:cNvSpPr/>
          <p:nvPr/>
        </p:nvSpPr>
        <p:spPr>
          <a:xfrm>
            <a:off x="3796935" y="140945"/>
            <a:ext cx="1550131" cy="485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ctr"/>
          <a:lstStyle/>
          <a:p>
            <a:pPr algn="ctr">
              <a:lnSpc>
                <a:spcPct val="150000"/>
              </a:lnSpc>
            </a:pPr>
            <a:r>
              <a:rPr lang="en-VN" sz="2000" dirty="0">
                <a:solidFill>
                  <a:srgbClr val="FFFFFF"/>
                </a:solidFill>
                <a:latin typeface="Arial" panose="020B0604020202020204" pitchFamily="34" charset="0"/>
                <a:cs typeface="Arial" panose="020B0604020202020204" pitchFamily="34" charset="0"/>
              </a:rPr>
              <a:t>Trả lời</a:t>
            </a:r>
          </a:p>
        </p:txBody>
      </p:sp>
      <p:cxnSp>
        <p:nvCxnSpPr>
          <p:cNvPr id="18" name="Straight Connector 17">
            <a:extLst>
              <a:ext uri="{FF2B5EF4-FFF2-40B4-BE49-F238E27FC236}">
                <a16:creationId xmlns:a16="http://schemas.microsoft.com/office/drawing/2014/main" id="{EC04FBFB-DB58-DDE4-40A0-E1B0375D612E}"/>
              </a:ext>
            </a:extLst>
          </p:cNvPr>
          <p:cNvCxnSpPr>
            <a:cxnSpLocks/>
          </p:cNvCxnSpPr>
          <p:nvPr/>
        </p:nvCxnSpPr>
        <p:spPr>
          <a:xfrm>
            <a:off x="3806079" y="820143"/>
            <a:ext cx="0" cy="4323357"/>
          </a:xfrm>
          <a:prstGeom prst="line">
            <a:avLst/>
          </a:prstGeom>
          <a:ln w="28575">
            <a:solidFill>
              <a:srgbClr val="B42024"/>
            </a:solidFill>
          </a:ln>
        </p:spPr>
        <p:style>
          <a:lnRef idx="1">
            <a:schemeClr val="accent1"/>
          </a:lnRef>
          <a:fillRef idx="0">
            <a:schemeClr val="accent1"/>
          </a:fillRef>
          <a:effectRef idx="0">
            <a:schemeClr val="accent1"/>
          </a:effectRef>
          <a:fontRef idx="minor">
            <a:schemeClr val="tx1"/>
          </a:fontRef>
        </p:style>
      </p:cxnSp>
      <p:sp>
        <p:nvSpPr>
          <p:cNvPr id="19" name="TextBox 10">
            <a:extLst>
              <a:ext uri="{FF2B5EF4-FFF2-40B4-BE49-F238E27FC236}">
                <a16:creationId xmlns:a16="http://schemas.microsoft.com/office/drawing/2014/main" id="{AAA3F4E9-298F-37DC-0506-EC59A332E3A8}"/>
              </a:ext>
            </a:extLst>
          </p:cNvPr>
          <p:cNvSpPr txBox="1"/>
          <p:nvPr/>
        </p:nvSpPr>
        <p:spPr>
          <a:xfrm>
            <a:off x="451769" y="630033"/>
            <a:ext cx="2833863" cy="404663"/>
          </a:xfrm>
          <a:prstGeom prst="rect">
            <a:avLst/>
          </a:prstGeom>
        </p:spPr>
        <p:txBody>
          <a:bodyPr wrap="square" lIns="0" tIns="0" rIns="0" bIns="0" rtlCol="0" anchor="t">
            <a:spAutoFit/>
          </a:bodyPr>
          <a:lstStyle/>
          <a:p>
            <a:pPr algn="ctr">
              <a:lnSpc>
                <a:spcPct val="150000"/>
              </a:lnSpc>
            </a:pPr>
            <a:r>
              <a:rPr lang="en-US" sz="2000" b="1" dirty="0" err="1">
                <a:solidFill>
                  <a:srgbClr val="2E3030"/>
                </a:solidFill>
                <a:latin typeface="Arial" panose="020B0604020202020204" pitchFamily="34" charset="0"/>
                <a:cs typeface="Arial" panose="020B0604020202020204" pitchFamily="34" charset="0"/>
              </a:rPr>
              <a:t>Quyền</a:t>
            </a:r>
            <a:r>
              <a:rPr lang="en-US" sz="2000" b="1" dirty="0">
                <a:solidFill>
                  <a:srgbClr val="2E3030"/>
                </a:solidFill>
                <a:latin typeface="Arial" panose="020B0604020202020204" pitchFamily="34" charset="0"/>
                <a:cs typeface="Arial" panose="020B0604020202020204" pitchFamily="34" charset="0"/>
              </a:rPr>
              <a:t> </a:t>
            </a:r>
            <a:r>
              <a:rPr lang="en-US" sz="2000" b="1" dirty="0" err="1">
                <a:solidFill>
                  <a:srgbClr val="2E3030"/>
                </a:solidFill>
                <a:latin typeface="Arial" panose="020B0604020202020204" pitchFamily="34" charset="0"/>
                <a:cs typeface="Arial" panose="020B0604020202020204" pitchFamily="34" charset="0"/>
              </a:rPr>
              <a:t>sở</a:t>
            </a:r>
            <a:r>
              <a:rPr lang="en-US" sz="2000" b="1" dirty="0">
                <a:solidFill>
                  <a:srgbClr val="2E3030"/>
                </a:solidFill>
                <a:latin typeface="Arial" panose="020B0604020202020204" pitchFamily="34" charset="0"/>
                <a:cs typeface="Arial" panose="020B0604020202020204" pitchFamily="34" charset="0"/>
              </a:rPr>
              <a:t> </a:t>
            </a:r>
            <a:r>
              <a:rPr lang="en-US" sz="2000" b="1" dirty="0" err="1">
                <a:solidFill>
                  <a:srgbClr val="2E3030"/>
                </a:solidFill>
                <a:latin typeface="Arial" panose="020B0604020202020204" pitchFamily="34" charset="0"/>
                <a:cs typeface="Arial" panose="020B0604020202020204" pitchFamily="34" charset="0"/>
              </a:rPr>
              <a:t>hữu</a:t>
            </a:r>
            <a:r>
              <a:rPr lang="en-US" sz="2000" b="1" dirty="0">
                <a:solidFill>
                  <a:srgbClr val="2E3030"/>
                </a:solidFill>
                <a:latin typeface="Arial" panose="020B0604020202020204" pitchFamily="34" charset="0"/>
                <a:cs typeface="Arial" panose="020B0604020202020204" pitchFamily="34" charset="0"/>
              </a:rPr>
              <a:t> </a:t>
            </a:r>
            <a:r>
              <a:rPr lang="en-US" sz="2000" b="1" dirty="0" err="1">
                <a:solidFill>
                  <a:srgbClr val="2E3030"/>
                </a:solidFill>
                <a:latin typeface="Arial" panose="020B0604020202020204" pitchFamily="34" charset="0"/>
                <a:cs typeface="Arial" panose="020B0604020202020204" pitchFamily="34" charset="0"/>
              </a:rPr>
              <a:t>đất</a:t>
            </a:r>
            <a:r>
              <a:rPr lang="en-US" sz="2000" b="1" dirty="0">
                <a:solidFill>
                  <a:srgbClr val="2E3030"/>
                </a:solidFill>
                <a:latin typeface="Arial" panose="020B0604020202020204" pitchFamily="34" charset="0"/>
                <a:cs typeface="Arial" panose="020B0604020202020204" pitchFamily="34" charset="0"/>
              </a:rPr>
              <a:t> </a:t>
            </a:r>
            <a:r>
              <a:rPr lang="en-US" sz="2000" b="1" dirty="0" err="1">
                <a:solidFill>
                  <a:srgbClr val="2E3030"/>
                </a:solidFill>
                <a:latin typeface="Arial" panose="020B0604020202020204" pitchFamily="34" charset="0"/>
                <a:cs typeface="Arial" panose="020B0604020202020204" pitchFamily="34" charset="0"/>
              </a:rPr>
              <a:t>đai</a:t>
            </a:r>
            <a:endParaRPr lang="en-US" sz="2000" b="1" dirty="0">
              <a:solidFill>
                <a:srgbClr val="2E3030"/>
              </a:solidFill>
              <a:latin typeface="Arial" panose="020B0604020202020204" pitchFamily="34" charset="0"/>
              <a:cs typeface="Arial" panose="020B0604020202020204" pitchFamily="34" charset="0"/>
            </a:endParaRPr>
          </a:p>
        </p:txBody>
      </p:sp>
      <p:sp>
        <p:nvSpPr>
          <p:cNvPr id="20" name="TextBox 10">
            <a:extLst>
              <a:ext uri="{FF2B5EF4-FFF2-40B4-BE49-F238E27FC236}">
                <a16:creationId xmlns:a16="http://schemas.microsoft.com/office/drawing/2014/main" id="{FEB6146A-F536-ABFE-6B3F-95CB2E276601}"/>
              </a:ext>
            </a:extLst>
          </p:cNvPr>
          <p:cNvSpPr txBox="1"/>
          <p:nvPr/>
        </p:nvSpPr>
        <p:spPr>
          <a:xfrm>
            <a:off x="5337922" y="630033"/>
            <a:ext cx="2833863" cy="404663"/>
          </a:xfrm>
          <a:prstGeom prst="rect">
            <a:avLst/>
          </a:prstGeom>
        </p:spPr>
        <p:txBody>
          <a:bodyPr wrap="square" lIns="0" tIns="0" rIns="0" bIns="0" rtlCol="0" anchor="t">
            <a:spAutoFit/>
          </a:bodyPr>
          <a:lstStyle/>
          <a:p>
            <a:pPr algn="ctr">
              <a:lnSpc>
                <a:spcPct val="150000"/>
              </a:lnSpc>
            </a:pPr>
            <a:r>
              <a:rPr lang="en-US" sz="2000" b="1" dirty="0" err="1">
                <a:solidFill>
                  <a:srgbClr val="2E3030"/>
                </a:solidFill>
                <a:latin typeface="Arial" panose="020B0604020202020204" pitchFamily="34" charset="0"/>
                <a:cs typeface="Arial" panose="020B0604020202020204" pitchFamily="34" charset="0"/>
              </a:rPr>
              <a:t>Quyền</a:t>
            </a:r>
            <a:r>
              <a:rPr lang="en-US" sz="2000" b="1" dirty="0">
                <a:solidFill>
                  <a:srgbClr val="2E3030"/>
                </a:solidFill>
                <a:latin typeface="Arial" panose="020B0604020202020204" pitchFamily="34" charset="0"/>
                <a:cs typeface="Arial" panose="020B0604020202020204" pitchFamily="34" charset="0"/>
              </a:rPr>
              <a:t> </a:t>
            </a:r>
            <a:r>
              <a:rPr lang="en-US" sz="2000" b="1" dirty="0" err="1">
                <a:solidFill>
                  <a:srgbClr val="2E3030"/>
                </a:solidFill>
                <a:latin typeface="Arial" panose="020B0604020202020204" pitchFamily="34" charset="0"/>
                <a:cs typeface="Arial" panose="020B0604020202020204" pitchFamily="34" charset="0"/>
              </a:rPr>
              <a:t>sử</a:t>
            </a:r>
            <a:r>
              <a:rPr lang="en-US" sz="2000" b="1" dirty="0">
                <a:solidFill>
                  <a:srgbClr val="2E3030"/>
                </a:solidFill>
                <a:latin typeface="Arial" panose="020B0604020202020204" pitchFamily="34" charset="0"/>
                <a:cs typeface="Arial" panose="020B0604020202020204" pitchFamily="34" charset="0"/>
              </a:rPr>
              <a:t> </a:t>
            </a:r>
            <a:r>
              <a:rPr lang="en-US" sz="2000" b="1" dirty="0" err="1">
                <a:solidFill>
                  <a:srgbClr val="2E3030"/>
                </a:solidFill>
                <a:latin typeface="Arial" panose="020B0604020202020204" pitchFamily="34" charset="0"/>
                <a:cs typeface="Arial" panose="020B0604020202020204" pitchFamily="34" charset="0"/>
              </a:rPr>
              <a:t>dụng</a:t>
            </a:r>
            <a:r>
              <a:rPr lang="en-US" sz="2000" b="1" dirty="0">
                <a:solidFill>
                  <a:srgbClr val="2E3030"/>
                </a:solidFill>
                <a:latin typeface="Arial" panose="020B0604020202020204" pitchFamily="34" charset="0"/>
                <a:cs typeface="Arial" panose="020B0604020202020204" pitchFamily="34" charset="0"/>
              </a:rPr>
              <a:t> </a:t>
            </a:r>
            <a:r>
              <a:rPr lang="en-US" sz="2000" b="1" dirty="0" err="1">
                <a:solidFill>
                  <a:srgbClr val="2E3030"/>
                </a:solidFill>
                <a:latin typeface="Arial" panose="020B0604020202020204" pitchFamily="34" charset="0"/>
                <a:cs typeface="Arial" panose="020B0604020202020204" pitchFamily="34" charset="0"/>
              </a:rPr>
              <a:t>đất</a:t>
            </a:r>
            <a:endParaRPr lang="en-US" sz="2000" b="1" dirty="0">
              <a:solidFill>
                <a:srgbClr val="2E303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4740D16B-8AA9-F01F-9121-26E857ACC12B}"/>
              </a:ext>
            </a:extLst>
          </p:cNvPr>
          <p:cNvSpPr txBox="1"/>
          <p:nvPr/>
        </p:nvSpPr>
        <p:spPr>
          <a:xfrm>
            <a:off x="116382" y="1224806"/>
            <a:ext cx="3504638" cy="3780458"/>
          </a:xfrm>
          <a:prstGeom prst="rect">
            <a:avLst/>
          </a:prstGeom>
          <a:noFill/>
          <a:ln w="19050">
            <a:solidFill>
              <a:srgbClr val="303030"/>
            </a:solidFill>
          </a:ln>
        </p:spPr>
        <p:txBody>
          <a:bodyPr wrap="square">
            <a:spAutoFit/>
          </a:bodyPr>
          <a:lstStyle/>
          <a:p>
            <a:pPr marL="342900" indent="-342900" algn="just">
              <a:lnSpc>
                <a:spcPct val="150000"/>
              </a:lnSpc>
              <a:buFont typeface="Arial" panose="020B0604020202020204" pitchFamily="34" charset="0"/>
              <a:buChar char="•"/>
            </a:pPr>
            <a:r>
              <a:rPr lang="vi-VN" sz="1800" dirty="0">
                <a:latin typeface="Arial" panose="020B0604020202020204" pitchFamily="34" charset="0"/>
                <a:ea typeface="Times New Roman" panose="02020603050405020304" pitchFamily="18" charset="0"/>
                <a:cs typeface="Arial" panose="020B0604020202020204" pitchFamily="34" charset="0"/>
              </a:rPr>
              <a:t>L</a:t>
            </a: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à quyền chiếm giữ, sử dụng, định đoạt đất đai thông qua hoạt động trực tiếp hoặc gián tiếp. </a:t>
            </a:r>
          </a:p>
          <a:p>
            <a:pPr marL="342900" indent="-342900" algn="just">
              <a:lnSpc>
                <a:spcPct val="150000"/>
              </a:lnSpc>
              <a:buFont typeface="Arial" panose="020B0604020202020204" pitchFamily="34" charset="0"/>
              <a:buChar char="•"/>
            </a:pP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Hiến pháp năm 2013 quy định đất đai là tài sản công thuộc sở hữu toàn dân do Nhà nước đại diện chủ sở hữu và thống nhất quản lí.</a:t>
            </a:r>
            <a:endParaRPr lang="en-VN" dirty="0">
              <a:effectLst/>
              <a:latin typeface="Arial" panose="020B0604020202020204" pitchFamily="34" charset="0"/>
              <a:ea typeface="Calibri" panose="020F050202020403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08C3E9F-2F6A-5241-B3E8-D8345A26D21E}"/>
              </a:ext>
            </a:extLst>
          </p:cNvPr>
          <p:cNvSpPr txBox="1"/>
          <p:nvPr/>
        </p:nvSpPr>
        <p:spPr>
          <a:xfrm>
            <a:off x="3991139" y="1640304"/>
            <a:ext cx="5036475" cy="2949462"/>
          </a:xfrm>
          <a:prstGeom prst="rect">
            <a:avLst/>
          </a:prstGeom>
          <a:noFill/>
          <a:ln w="19050">
            <a:solidFill>
              <a:srgbClr val="303030"/>
            </a:solidFill>
          </a:ln>
        </p:spPr>
        <p:txBody>
          <a:bodyPr wrap="square">
            <a:spAutoFit/>
          </a:bodyPr>
          <a:lstStyle/>
          <a:p>
            <a:pPr marL="342900" indent="-342900" algn="just">
              <a:lnSpc>
                <a:spcPct val="150000"/>
              </a:lnSpc>
              <a:buFont typeface="Arial" panose="020B0604020202020204" pitchFamily="34" charset="0"/>
              <a:buChar char="•"/>
            </a:pPr>
            <a:r>
              <a:rPr lang="vi-VN" sz="1800" dirty="0">
                <a:latin typeface="Arial" panose="020B0604020202020204" pitchFamily="34" charset="0"/>
                <a:ea typeface="Times New Roman" panose="02020603050405020304" pitchFamily="18" charset="0"/>
                <a:cs typeface="Arial" panose="020B0604020202020204" pitchFamily="34" charset="0"/>
              </a:rPr>
              <a:t>Hiến pháp năm 2013 quy định: </a:t>
            </a:r>
          </a:p>
          <a:p>
            <a:pPr marL="361950" indent="-180975" algn="just">
              <a:lnSpc>
                <a:spcPct val="150000"/>
              </a:lnSpc>
            </a:pPr>
            <a:r>
              <a:rPr lang="vi-VN" sz="1800" dirty="0">
                <a:effectLst/>
                <a:latin typeface="Arial" panose="020B0604020202020204" pitchFamily="34" charset="0"/>
                <a:ea typeface="Calibri" panose="020F0502020204030204" pitchFamily="34" charset="0"/>
                <a:cs typeface="Arial" panose="020B0604020202020204" pitchFamily="34" charset="0"/>
              </a:rPr>
              <a:t>+ Tổ chức, cá nhân được Nhà nước giao đất, cho thuê đất, công nhận quyền sử dụng đất.</a:t>
            </a:r>
          </a:p>
          <a:p>
            <a:pPr marL="361950" indent="-180975" algn="just">
              <a:lnSpc>
                <a:spcPct val="150000"/>
              </a:lnSpc>
            </a:pPr>
            <a:r>
              <a:rPr lang="vi-VN" sz="1800" dirty="0">
                <a:latin typeface="Arial" panose="020B0604020202020204" pitchFamily="34" charset="0"/>
                <a:ea typeface="Calibri" panose="020F0502020204030204" pitchFamily="34" charset="0"/>
                <a:cs typeface="Arial" panose="020B0604020202020204" pitchFamily="34" charset="0"/>
              </a:rPr>
              <a:t>+ Người sử dụng đất được chuyển quyền sử dụng đất, thực hiện các quyền và nghĩa vụ theo quy định của pháp luật.</a:t>
            </a:r>
          </a:p>
          <a:p>
            <a:pPr marL="361950" indent="-180975" algn="just">
              <a:lnSpc>
                <a:spcPct val="150000"/>
              </a:lnSpc>
            </a:pPr>
            <a:r>
              <a:rPr lang="vi-VN" sz="1800" dirty="0">
                <a:latin typeface="Arial" panose="020B0604020202020204" pitchFamily="34" charset="0"/>
                <a:ea typeface="Calibri" panose="020F0502020204030204" pitchFamily="34" charset="0"/>
                <a:cs typeface="Arial" panose="020B0604020202020204" pitchFamily="34" charset="0"/>
              </a:rPr>
              <a:t>+ Quyền sử dụng đất được pháp luật bảo hộ. </a:t>
            </a:r>
            <a:endParaRPr lang="en-VN"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97442383"/>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3">
                                            <p:bg/>
                                          </p:spTgt>
                                        </p:tgtEl>
                                        <p:attrNameLst>
                                          <p:attrName>style.visibility</p:attrName>
                                        </p:attrNameLst>
                                      </p:cBhvr>
                                      <p:to>
                                        <p:strVal val="visible"/>
                                      </p:to>
                                    </p:set>
                                    <p:animEffect transition="in" filter="wedge">
                                      <p:cBhvr>
                                        <p:cTn id="7" dur="500"/>
                                        <p:tgtEl>
                                          <p:spTgt spid="23">
                                            <p:bg/>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barn(inVertical)">
                                      <p:cBhvr>
                                        <p:cTn id="11" dur="500"/>
                                        <p:tgtEl>
                                          <p:spTgt spid="2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3">
                                            <p:txEl>
                                              <p:pRg st="1" end="1"/>
                                            </p:txEl>
                                          </p:spTgt>
                                        </p:tgtEl>
                                        <p:attrNameLst>
                                          <p:attrName>style.visibility</p:attrName>
                                        </p:attrNameLst>
                                      </p:cBhvr>
                                      <p:to>
                                        <p:strVal val="visible"/>
                                      </p:to>
                                    </p:set>
                                    <p:animEffect transition="in" filter="dissolve">
                                      <p:cBhvr>
                                        <p:cTn id="16" dur="500"/>
                                        <p:tgtEl>
                                          <p:spTgt spid="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dissolve">
                                      <p:cBhvr>
                                        <p:cTn id="21" dur="500"/>
                                        <p:tgtEl>
                                          <p:spTgt spid="2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xEl>
                                              <p:pRg st="3" end="3"/>
                                            </p:txEl>
                                          </p:spTgt>
                                        </p:tgtEl>
                                        <p:attrNameLst>
                                          <p:attrName>style.visibility</p:attrName>
                                        </p:attrNameLst>
                                      </p:cBhvr>
                                      <p:to>
                                        <p:strVal val="visible"/>
                                      </p:to>
                                    </p:set>
                                    <p:animEffect transition="in" filter="dissolve">
                                      <p:cBhvr>
                                        <p:cTn id="26"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20" name="Rounded Rectangle 19">
            <a:extLst>
              <a:ext uri="{FF2B5EF4-FFF2-40B4-BE49-F238E27FC236}">
                <a16:creationId xmlns:a16="http://schemas.microsoft.com/office/drawing/2014/main" id="{AE723956-618D-C86F-5673-795F99B997BA}"/>
              </a:ext>
            </a:extLst>
          </p:cNvPr>
          <p:cNvSpPr/>
          <p:nvPr/>
        </p:nvSpPr>
        <p:spPr>
          <a:xfrm>
            <a:off x="2843671" y="337564"/>
            <a:ext cx="1550131" cy="485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2000" tIns="0" rIns="72000" bIns="72000" rtlCol="0" anchor="ctr"/>
          <a:lstStyle/>
          <a:p>
            <a:pPr algn="ctr">
              <a:lnSpc>
                <a:spcPct val="150000"/>
              </a:lnSpc>
            </a:pPr>
            <a:r>
              <a:rPr lang="en-VN" sz="2000" dirty="0">
                <a:solidFill>
                  <a:srgbClr val="FFFFFF"/>
                </a:solidFill>
                <a:latin typeface="Arial" panose="020B0604020202020204" pitchFamily="34" charset="0"/>
                <a:cs typeface="Arial" panose="020B0604020202020204" pitchFamily="34" charset="0"/>
              </a:rPr>
              <a:t>Kết luận</a:t>
            </a:r>
          </a:p>
        </p:txBody>
      </p:sp>
      <p:sp>
        <p:nvSpPr>
          <p:cNvPr id="22" name="TextBox 21">
            <a:extLst>
              <a:ext uri="{FF2B5EF4-FFF2-40B4-BE49-F238E27FC236}">
                <a16:creationId xmlns:a16="http://schemas.microsoft.com/office/drawing/2014/main" id="{A1E37B96-81D1-1477-BA37-E8C9ED5563CA}"/>
              </a:ext>
            </a:extLst>
          </p:cNvPr>
          <p:cNvSpPr txBox="1"/>
          <p:nvPr/>
        </p:nvSpPr>
        <p:spPr>
          <a:xfrm>
            <a:off x="470915" y="901714"/>
            <a:ext cx="6295645" cy="3728585"/>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sz="20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Nội dung về kinh tế được quy định tại các Điều 50, 51, 52, 53, 54, 55, 56 của Hiến pháp năm 2013. </a:t>
            </a:r>
            <a:endParaRPr lang="en-VN" sz="2000" dirty="0">
              <a:solidFill>
                <a:srgbClr val="303030"/>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sz="20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N</a:t>
            </a:r>
            <a:r>
              <a:rPr lang="vi-VN" sz="20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ền kinh tế Việt Nam là nền kinh tế thị trường định hướng xã hội chủ nghĩa với nhiều hình thức sở hữu, nhiều thành phần kinh tế, kinh tế nhà nước giữ vai trò chủ đạo. Các ch</a:t>
            </a:r>
            <a:r>
              <a:rPr lang="en-US" sz="2000" dirty="0" err="1">
                <a:solidFill>
                  <a:srgbClr val="303030"/>
                </a:solidFill>
                <a:effectLst/>
                <a:latin typeface="Arial" panose="020B0604020202020204" pitchFamily="34" charset="0"/>
                <a:ea typeface="Times New Roman" panose="02020603050405020304" pitchFamily="18" charset="0"/>
                <a:cs typeface="Arial" panose="020B0604020202020204" pitchFamily="34" charset="0"/>
              </a:rPr>
              <a:t>ủ</a:t>
            </a:r>
            <a:r>
              <a:rPr lang="vi-VN" sz="2000" dirty="0">
                <a:solidFill>
                  <a:srgbClr val="303030"/>
                </a:solidFill>
                <a:effectLst/>
                <a:latin typeface="Arial" panose="020B0604020202020204" pitchFamily="34" charset="0"/>
                <a:ea typeface="Times New Roman" panose="02020603050405020304" pitchFamily="18" charset="0"/>
                <a:cs typeface="Arial" panose="020B0604020202020204" pitchFamily="34" charset="0"/>
              </a:rPr>
              <a:t> thể thuộc các thành phần kinh tế hoạt động theo pháp luật, bình đẳng trước pháp luật, hợp tác và cạnh tranh lành mạnh. </a:t>
            </a:r>
            <a:endParaRPr lang="en-VN" sz="2000" dirty="0">
              <a:solidFill>
                <a:srgbClr val="30303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6" name="Picture 25" descr="Graphical user interface, application&#10;&#10;Description automatically generated">
            <a:extLst>
              <a:ext uri="{FF2B5EF4-FFF2-40B4-BE49-F238E27FC236}">
                <a16:creationId xmlns:a16="http://schemas.microsoft.com/office/drawing/2014/main" id="{540A80DB-C659-42C3-F5DD-0B01F495EEF7}"/>
              </a:ext>
            </a:extLst>
          </p:cNvPr>
          <p:cNvPicPr>
            <a:picLocks noChangeAspect="1"/>
          </p:cNvPicPr>
          <p:nvPr/>
        </p:nvPicPr>
        <p:blipFill rotWithShape="1">
          <a:blip r:embed="rId3"/>
          <a:srcRect l="53465" t="11735" r="7333" b="11644"/>
          <a:stretch/>
        </p:blipFill>
        <p:spPr>
          <a:xfrm>
            <a:off x="6766560" y="702013"/>
            <a:ext cx="2167128" cy="4235747"/>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down)">
                                      <p:cBhvr>
                                        <p:cTn id="8" dur="500"/>
                                        <p:tgtEl>
                                          <p:spTgt spid="20"/>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500"/>
                                        <p:tgtEl>
                                          <p:spTgt spid="22">
                                            <p:txEl>
                                              <p:pRg st="0" end="0"/>
                                            </p:txEl>
                                          </p:spTgt>
                                        </p:tgtEl>
                                      </p:cBhvr>
                                    </p:animEffect>
                                    <p:anim calcmode="lin" valueType="num">
                                      <p:cBhvr>
                                        <p:cTn id="14"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2">
                                            <p:txEl>
                                              <p:pRg st="1" end="1"/>
                                            </p:txEl>
                                          </p:spTgt>
                                        </p:tgtEl>
                                        <p:attrNameLst>
                                          <p:attrName>style.visibility</p:attrName>
                                        </p:attrNameLst>
                                      </p:cBhvr>
                                      <p:to>
                                        <p:strVal val="visible"/>
                                      </p:to>
                                    </p:set>
                                    <p:animEffect transition="in" filter="fade">
                                      <p:cBhvr>
                                        <p:cTn id="20" dur="500"/>
                                        <p:tgtEl>
                                          <p:spTgt spid="22">
                                            <p:txEl>
                                              <p:pRg st="1" end="1"/>
                                            </p:txEl>
                                          </p:spTgt>
                                        </p:tgtEl>
                                      </p:cBhvr>
                                    </p:animEffect>
                                    <p:anim calcmode="lin" valueType="num">
                                      <p:cBhvr>
                                        <p:cTn id="21"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uiExpand="1" build="p"/>
    </p:bldLst>
  </p:timing>
</p:sld>
</file>

<file path=ppt/theme/theme1.xml><?xml version="1.0" encoding="utf-8"?>
<a:theme xmlns:a="http://schemas.openxmlformats.org/drawingml/2006/main" name="Year of the Ox Campaign by Slidesgo">
  <a:themeElements>
    <a:clrScheme name="Simple Light">
      <a:dk1>
        <a:srgbClr val="B42025"/>
      </a:dk1>
      <a:lt1>
        <a:srgbClr val="CCCCCC"/>
      </a:lt1>
      <a:dk2>
        <a:srgbClr val="FFFFFF"/>
      </a:dk2>
      <a:lt2>
        <a:srgbClr val="303030"/>
      </a:lt2>
      <a:accent1>
        <a:srgbClr val="B42025"/>
      </a:accent1>
      <a:accent2>
        <a:srgbClr val="CCCCCC"/>
      </a:accent2>
      <a:accent3>
        <a:srgbClr val="FFFFFF"/>
      </a:accent3>
      <a:accent4>
        <a:srgbClr val="303030"/>
      </a:accent4>
      <a:accent5>
        <a:srgbClr val="B42025"/>
      </a:accent5>
      <a:accent6>
        <a:srgbClr val="CCCCCC"/>
      </a:accent6>
      <a:hlink>
        <a:srgbClr val="3030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3787</Words>
  <Application>Microsoft Office PowerPoint</Application>
  <PresentationFormat>On-screen Show (16:9)</PresentationFormat>
  <Paragraphs>225</Paragraphs>
  <Slides>49</Slides>
  <Notes>49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Anaheim</vt:lpstr>
      <vt:lpstr>Wingdings</vt:lpstr>
      <vt:lpstr>Zen Kaku Gothic New</vt:lpstr>
      <vt:lpstr>Calibri</vt:lpstr>
      <vt:lpstr>Poppins</vt:lpstr>
      <vt:lpstr>Arimo</vt:lpstr>
      <vt:lpstr>Arial</vt:lpstr>
      <vt:lpstr>Times New Roman</vt:lpstr>
      <vt:lpstr>Prompt</vt:lpstr>
      <vt:lpstr>Year of the Ox Campaign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2</cp:revision>
  <dcterms:modified xsi:type="dcterms:W3CDTF">2023-03-25T12:12:18Z</dcterms:modified>
</cp:coreProperties>
</file>